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1" r:id="rId2"/>
    <p:sldMasterId id="2147483682" r:id="rId3"/>
  </p:sldMasterIdLst>
  <p:notesMasterIdLst>
    <p:notesMasterId r:id="rId26"/>
  </p:notesMasterIdLst>
  <p:sldIdLst>
    <p:sldId id="262" r:id="rId4"/>
    <p:sldId id="257" r:id="rId5"/>
    <p:sldId id="260" r:id="rId6"/>
    <p:sldId id="308" r:id="rId7"/>
    <p:sldId id="292" r:id="rId8"/>
    <p:sldId id="293" r:id="rId9"/>
    <p:sldId id="294" r:id="rId10"/>
    <p:sldId id="295" r:id="rId11"/>
    <p:sldId id="296" r:id="rId12"/>
    <p:sldId id="297" r:id="rId13"/>
    <p:sldId id="298" r:id="rId14"/>
    <p:sldId id="299" r:id="rId15"/>
    <p:sldId id="300" r:id="rId16"/>
    <p:sldId id="309" r:id="rId17"/>
    <p:sldId id="301" r:id="rId18"/>
    <p:sldId id="302" r:id="rId19"/>
    <p:sldId id="303" r:id="rId20"/>
    <p:sldId id="310" r:id="rId21"/>
    <p:sldId id="304" r:id="rId22"/>
    <p:sldId id="305" r:id="rId23"/>
    <p:sldId id="306" r:id="rId24"/>
    <p:sldId id="307" r:id="rId25"/>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B45F"/>
    <a:srgbClr val="628294"/>
    <a:srgbClr val="1E3A41"/>
    <a:srgbClr val="FBF9F4"/>
    <a:srgbClr val="233A4A"/>
    <a:srgbClr val="203E46"/>
    <a:srgbClr val="233E4A"/>
    <a:srgbClr val="23444A"/>
    <a:srgbClr val="405668"/>
    <a:srgbClr val="FFE1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444"/>
  </p:normalViewPr>
  <p:slideViewPr>
    <p:cSldViewPr snapToGrid="0">
      <p:cViewPr varScale="1">
        <p:scale>
          <a:sx n="104" d="100"/>
          <a:sy n="104" d="100"/>
        </p:scale>
        <p:origin x="87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D7DB1CBA-0784-9D42-B03B-048DEA2EAB3E}" type="datetimeFigureOut">
              <a:rPr lang="en-US" smtClean="0"/>
              <a:t>10/10/2025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66CD929D-6939-414E-9891-470CDF9C8F98}" type="slidenum">
              <a:rPr lang="en-US" smtClean="0"/>
              <a:t>‹#›</a:t>
            </a:fld>
            <a:endParaRPr lang="en-US"/>
          </a:p>
        </p:txBody>
      </p:sp>
    </p:spTree>
    <p:extLst>
      <p:ext uri="{BB962C8B-B14F-4D97-AF65-F5344CB8AC3E}">
        <p14:creationId xmlns:p14="http://schemas.microsoft.com/office/powerpoint/2010/main" val="252644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A host of emerging issues resulting from legal as well as technological developments with respect to the practice of law have created increased uncertainty as to lawyers’ professional responsibilities and ethical duties. While the landscape has changed, the Model Rules of Professional Conduct—subject to certain exceptions—have not. This presentation will focus on the way the constantly changing and evolving practice of law intersects with our ethical duties as attorneys, focusing on the remote/virtual work environment, use of generative AI, and emerging know-your-client obligations. </a:t>
            </a:r>
          </a:p>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2</a:t>
            </a:fld>
            <a:endParaRPr lang="en-US"/>
          </a:p>
        </p:txBody>
      </p:sp>
    </p:spTree>
    <p:extLst>
      <p:ext uri="{BB962C8B-B14F-4D97-AF65-F5344CB8AC3E}">
        <p14:creationId xmlns:p14="http://schemas.microsoft.com/office/powerpoint/2010/main" val="392082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12</a:t>
            </a:fld>
            <a:endParaRPr lang="en-US"/>
          </a:p>
        </p:txBody>
      </p:sp>
    </p:spTree>
    <p:extLst>
      <p:ext uri="{BB962C8B-B14F-4D97-AF65-F5344CB8AC3E}">
        <p14:creationId xmlns:p14="http://schemas.microsoft.com/office/powerpoint/2010/main" val="880103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13</a:t>
            </a:fld>
            <a:endParaRPr lang="en-US"/>
          </a:p>
        </p:txBody>
      </p:sp>
    </p:spTree>
    <p:extLst>
      <p:ext uri="{BB962C8B-B14F-4D97-AF65-F5344CB8AC3E}">
        <p14:creationId xmlns:p14="http://schemas.microsoft.com/office/powerpoint/2010/main" val="3726331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A host of emerging issues resulting from legal as well as technological developments with respect to the practice of law have created increased uncertainty as to lawyers’ professional responsibilities and ethical duties. While the landscape has changed, the Model Rules of Professional Conduct—subject to certain exceptions—have not. This presentation will focus on the way the constantly changing and evolving practice of law intersects with our ethical duties as attorneys, focusing on the remote/virtual work environment, use of generative AI, and emerging know-your-client obligations. </a:t>
            </a:r>
          </a:p>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15</a:t>
            </a:fld>
            <a:endParaRPr lang="en-US"/>
          </a:p>
        </p:txBody>
      </p:sp>
    </p:spTree>
    <p:extLst>
      <p:ext uri="{BB962C8B-B14F-4D97-AF65-F5344CB8AC3E}">
        <p14:creationId xmlns:p14="http://schemas.microsoft.com/office/powerpoint/2010/main" val="280626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A host of emerging issues resulting from legal as well as technological developments with respect to the practice of law have created increased uncertainty as to lawyers’ professional responsibilities and ethical duties. While the landscape has changed, the Model Rules of Professional Conduct—subject to certain exceptions—have not. This presentation will focus on the way the constantly changing and evolving practice of law intersects with our ethical duties as attorneys, focusing on the remote/virtual work environment, use of generative AI, and emerging know-your-client obligations. </a:t>
            </a:r>
          </a:p>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16</a:t>
            </a:fld>
            <a:endParaRPr lang="en-US"/>
          </a:p>
        </p:txBody>
      </p:sp>
    </p:spTree>
    <p:extLst>
      <p:ext uri="{BB962C8B-B14F-4D97-AF65-F5344CB8AC3E}">
        <p14:creationId xmlns:p14="http://schemas.microsoft.com/office/powerpoint/2010/main" val="201831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A host of emerging issues resulting from legal as well as technological developments with respect to the practice of law have created increased uncertainty as to lawyers’ professional responsibilities and ethical duties. While the landscape has changed, the Model Rules of Professional Conduct—subject to certain exceptions—have not. This presentation will focus on the way the constantly changing and evolving practice of law intersects with our ethical duties as attorneys, focusing on the remote/virtual work environment, use of generative AI, and emerging know-your-client obligations. </a:t>
            </a:r>
          </a:p>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17</a:t>
            </a:fld>
            <a:endParaRPr lang="en-US"/>
          </a:p>
        </p:txBody>
      </p:sp>
    </p:spTree>
    <p:extLst>
      <p:ext uri="{BB962C8B-B14F-4D97-AF65-F5344CB8AC3E}">
        <p14:creationId xmlns:p14="http://schemas.microsoft.com/office/powerpoint/2010/main" val="1397144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19</a:t>
            </a:fld>
            <a:endParaRPr lang="en-US"/>
          </a:p>
        </p:txBody>
      </p:sp>
    </p:spTree>
    <p:extLst>
      <p:ext uri="{BB962C8B-B14F-4D97-AF65-F5344CB8AC3E}">
        <p14:creationId xmlns:p14="http://schemas.microsoft.com/office/powerpoint/2010/main" val="1311430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20</a:t>
            </a:fld>
            <a:endParaRPr lang="en-US"/>
          </a:p>
        </p:txBody>
      </p:sp>
    </p:spTree>
    <p:extLst>
      <p:ext uri="{BB962C8B-B14F-4D97-AF65-F5344CB8AC3E}">
        <p14:creationId xmlns:p14="http://schemas.microsoft.com/office/powerpoint/2010/main" val="338461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21</a:t>
            </a:fld>
            <a:endParaRPr lang="en-US"/>
          </a:p>
        </p:txBody>
      </p:sp>
    </p:spTree>
    <p:extLst>
      <p:ext uri="{BB962C8B-B14F-4D97-AF65-F5344CB8AC3E}">
        <p14:creationId xmlns:p14="http://schemas.microsoft.com/office/powerpoint/2010/main" val="3069487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3</a:t>
            </a:fld>
            <a:endParaRPr lang="en-US"/>
          </a:p>
        </p:txBody>
      </p:sp>
    </p:spTree>
    <p:extLst>
      <p:ext uri="{BB962C8B-B14F-4D97-AF65-F5344CB8AC3E}">
        <p14:creationId xmlns:p14="http://schemas.microsoft.com/office/powerpoint/2010/main" val="71286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5</a:t>
            </a:fld>
            <a:endParaRPr lang="en-US"/>
          </a:p>
        </p:txBody>
      </p:sp>
    </p:spTree>
    <p:extLst>
      <p:ext uri="{BB962C8B-B14F-4D97-AF65-F5344CB8AC3E}">
        <p14:creationId xmlns:p14="http://schemas.microsoft.com/office/powerpoint/2010/main" val="2601761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6</a:t>
            </a:fld>
            <a:endParaRPr lang="en-US"/>
          </a:p>
        </p:txBody>
      </p:sp>
    </p:spTree>
    <p:extLst>
      <p:ext uri="{BB962C8B-B14F-4D97-AF65-F5344CB8AC3E}">
        <p14:creationId xmlns:p14="http://schemas.microsoft.com/office/powerpoint/2010/main" val="2238583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7</a:t>
            </a:fld>
            <a:endParaRPr lang="en-US"/>
          </a:p>
        </p:txBody>
      </p:sp>
    </p:spTree>
    <p:extLst>
      <p:ext uri="{BB962C8B-B14F-4D97-AF65-F5344CB8AC3E}">
        <p14:creationId xmlns:p14="http://schemas.microsoft.com/office/powerpoint/2010/main" val="117010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8</a:t>
            </a:fld>
            <a:endParaRPr lang="en-US"/>
          </a:p>
        </p:txBody>
      </p:sp>
    </p:spTree>
    <p:extLst>
      <p:ext uri="{BB962C8B-B14F-4D97-AF65-F5344CB8AC3E}">
        <p14:creationId xmlns:p14="http://schemas.microsoft.com/office/powerpoint/2010/main" val="149464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9</a:t>
            </a:fld>
            <a:endParaRPr lang="en-US"/>
          </a:p>
        </p:txBody>
      </p:sp>
    </p:spTree>
    <p:extLst>
      <p:ext uri="{BB962C8B-B14F-4D97-AF65-F5344CB8AC3E}">
        <p14:creationId xmlns:p14="http://schemas.microsoft.com/office/powerpoint/2010/main" val="1069607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10</a:t>
            </a:fld>
            <a:endParaRPr lang="en-US"/>
          </a:p>
        </p:txBody>
      </p:sp>
    </p:spTree>
    <p:extLst>
      <p:ext uri="{BB962C8B-B14F-4D97-AF65-F5344CB8AC3E}">
        <p14:creationId xmlns:p14="http://schemas.microsoft.com/office/powerpoint/2010/main" val="3384211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D929D-6939-414E-9891-470CDF9C8F98}" type="slidenum">
              <a:rPr lang="en-US" smtClean="0"/>
              <a:t>11</a:t>
            </a:fld>
            <a:endParaRPr lang="en-US"/>
          </a:p>
        </p:txBody>
      </p:sp>
    </p:spTree>
    <p:extLst>
      <p:ext uri="{BB962C8B-B14F-4D97-AF65-F5344CB8AC3E}">
        <p14:creationId xmlns:p14="http://schemas.microsoft.com/office/powerpoint/2010/main" val="620402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67CD869-BC16-804C-1BEA-DA2765757B79}"/>
              </a:ext>
            </a:extLst>
          </p:cNvPr>
          <p:cNvSpPr>
            <a:spLocks noGrp="1"/>
          </p:cNvSpPr>
          <p:nvPr>
            <p:ph type="ctrTitle"/>
          </p:nvPr>
        </p:nvSpPr>
        <p:spPr>
          <a:xfrm>
            <a:off x="800100" y="791110"/>
            <a:ext cx="10553700" cy="2637890"/>
          </a:xfrm>
        </p:spPr>
        <p:txBody>
          <a:bodyPr anchor="b"/>
          <a:lstStyle>
            <a:lvl1pPr algn="ctr">
              <a:lnSpc>
                <a:spcPts val="6300"/>
              </a:lnSpc>
              <a:defRPr sz="6500" b="0" spc="-150" baseline="0">
                <a:solidFill>
                  <a:srgbClr val="628294"/>
                </a:solidFill>
                <a:latin typeface="Tw Cen MT" panose="020B0602020104020603" pitchFamily="34" charset="77"/>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616810DB-CE2C-C5FA-CA90-4A18F078942E}"/>
              </a:ext>
            </a:extLst>
          </p:cNvPr>
          <p:cNvSpPr>
            <a:spLocks noGrp="1"/>
          </p:cNvSpPr>
          <p:nvPr>
            <p:ph type="subTitle" idx="1"/>
          </p:nvPr>
        </p:nvSpPr>
        <p:spPr>
          <a:xfrm>
            <a:off x="2518228" y="4294597"/>
            <a:ext cx="7155543" cy="873303"/>
          </a:xfrm>
        </p:spPr>
        <p:txBody>
          <a:bodyPr anchor="t" anchorCtr="0"/>
          <a:lstStyle>
            <a:lvl1pPr marL="0" indent="0" algn="ctr">
              <a:buNone/>
              <a:defRPr sz="2400" b="1" i="0">
                <a:latin typeface="Trebuchet MS" panose="020B070302020209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Box 7">
            <a:extLst>
              <a:ext uri="{FF2B5EF4-FFF2-40B4-BE49-F238E27FC236}">
                <a16:creationId xmlns:a16="http://schemas.microsoft.com/office/drawing/2014/main" id="{D312B03E-EA40-46EC-AFA3-E1D346FCEF74}"/>
              </a:ext>
            </a:extLst>
          </p:cNvPr>
          <p:cNvSpPr txBox="1"/>
          <p:nvPr userDrawn="1"/>
        </p:nvSpPr>
        <p:spPr>
          <a:xfrm>
            <a:off x="4330233" y="3799916"/>
            <a:ext cx="3544584" cy="338554"/>
          </a:xfrm>
          <a:prstGeom prst="rect">
            <a:avLst/>
          </a:prstGeom>
          <a:noFill/>
        </p:spPr>
        <p:txBody>
          <a:bodyPr wrap="square" rtlCol="0">
            <a:spAutoFit/>
          </a:bodyPr>
          <a:lstStyle/>
          <a:p>
            <a:pPr algn="ctr"/>
            <a:r>
              <a:rPr lang="en-US" sz="1600" b="1" dirty="0">
                <a:latin typeface="Trebuchet MS" panose="020B0703020202090204" pitchFamily="34" charset="0"/>
              </a:rPr>
              <a:t>PRESENTED BY</a:t>
            </a:r>
          </a:p>
        </p:txBody>
      </p:sp>
      <p:sp>
        <p:nvSpPr>
          <p:cNvPr id="12" name="Text Placeholder 11">
            <a:extLst>
              <a:ext uri="{FF2B5EF4-FFF2-40B4-BE49-F238E27FC236}">
                <a16:creationId xmlns:a16="http://schemas.microsoft.com/office/drawing/2014/main" id="{13308FD9-1D44-FB52-1DAB-4BF772D55F8B}"/>
              </a:ext>
            </a:extLst>
          </p:cNvPr>
          <p:cNvSpPr>
            <a:spLocks noGrp="1"/>
          </p:cNvSpPr>
          <p:nvPr>
            <p:ph type="body" sz="quarter" idx="10"/>
          </p:nvPr>
        </p:nvSpPr>
        <p:spPr>
          <a:xfrm>
            <a:off x="2517775" y="5249863"/>
            <a:ext cx="7156450" cy="441325"/>
          </a:xfrm>
        </p:spPr>
        <p:txBody>
          <a:bodyPr/>
          <a:lstStyle>
            <a:lvl1pPr marL="0" indent="0" algn="ctr">
              <a:buFontTx/>
              <a:buNone/>
              <a:defRPr sz="1800">
                <a:latin typeface="Trebuchet MS" panose="020B0703020202090204" pitchFamily="34" charset="0"/>
              </a:defRPr>
            </a:lvl1pPr>
            <a:lvl2pPr marL="457200" indent="0" algn="ctr">
              <a:buFontTx/>
              <a:buNone/>
              <a:defRPr sz="1800">
                <a:latin typeface="Trebuchet MS" panose="020B0703020202090204" pitchFamily="34" charset="0"/>
              </a:defRPr>
            </a:lvl2pPr>
            <a:lvl3pPr marL="914400" indent="0" algn="ctr">
              <a:buFontTx/>
              <a:buNone/>
              <a:defRPr sz="1800">
                <a:latin typeface="Trebuchet MS" panose="020B0703020202090204" pitchFamily="34" charset="0"/>
              </a:defRPr>
            </a:lvl3pPr>
            <a:lvl4pPr marL="1371600" indent="0" algn="ctr">
              <a:buFontTx/>
              <a:buNone/>
              <a:defRPr sz="1800">
                <a:latin typeface="Trebuchet MS" panose="020B0703020202090204" pitchFamily="34" charset="0"/>
              </a:defRPr>
            </a:lvl4pPr>
            <a:lvl5pPr marL="1828800" indent="0" algn="ctr">
              <a:buFontTx/>
              <a:buNone/>
              <a:defRPr sz="1800">
                <a:latin typeface="Trebuchet MS" panose="020B0703020202090204" pitchFamily="34" charset="0"/>
              </a:defRPr>
            </a:lvl5pPr>
          </a:lstStyle>
          <a:p>
            <a:pPr lvl="0"/>
            <a:r>
              <a:rPr lang="en-US"/>
              <a:t>Click to edit Master text styles</a:t>
            </a:r>
          </a:p>
        </p:txBody>
      </p:sp>
      <p:sp>
        <p:nvSpPr>
          <p:cNvPr id="13" name="TextBox 12">
            <a:extLst>
              <a:ext uri="{FF2B5EF4-FFF2-40B4-BE49-F238E27FC236}">
                <a16:creationId xmlns:a16="http://schemas.microsoft.com/office/drawing/2014/main" id="{02179F2E-E3D3-FC7C-B173-DC2DE90F7FFA}"/>
              </a:ext>
            </a:extLst>
          </p:cNvPr>
          <p:cNvSpPr txBox="1"/>
          <p:nvPr userDrawn="1"/>
        </p:nvSpPr>
        <p:spPr>
          <a:xfrm>
            <a:off x="7695344" y="5424755"/>
            <a:ext cx="0" cy="0"/>
          </a:xfrm>
          <a:prstGeom prst="rect">
            <a:avLst/>
          </a:prstGeom>
        </p:spPr>
        <p:txBody>
          <a:bodyPr vert="horz" wrap="none" lIns="0" tIns="0" rIns="0" bIns="0" rtlCol="0" anchor="t" anchorCtr="0">
            <a:noAutofit/>
          </a:bodyPr>
          <a:lstStyle/>
          <a:p>
            <a:pPr algn="l"/>
            <a:endParaRPr lang="en-US" dirty="0"/>
          </a:p>
        </p:txBody>
      </p:sp>
    </p:spTree>
    <p:extLst>
      <p:ext uri="{BB962C8B-B14F-4D97-AF65-F5344CB8AC3E}">
        <p14:creationId xmlns:p14="http://schemas.microsoft.com/office/powerpoint/2010/main" val="31701681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7"/>
            <a:ext cx="10553700" cy="1465944"/>
          </a:xfrm>
        </p:spPr>
        <p:txBody>
          <a:bodyPr/>
          <a:lstStyle>
            <a:lvl1pPr>
              <a:lnSpc>
                <a:spcPts val="5000"/>
              </a:lnSpc>
              <a:buFontTx/>
              <a:buNone/>
              <a:defRPr sz="50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509521"/>
            <a:ext cx="10553700" cy="3354250"/>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720371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7"/>
            <a:ext cx="10553700" cy="1465944"/>
          </a:xfrm>
        </p:spPr>
        <p:txBody>
          <a:bodyPr/>
          <a:lstStyle>
            <a:lvl1pPr>
              <a:lnSpc>
                <a:spcPts val="5000"/>
              </a:lnSpc>
              <a:buFontTx/>
              <a:buNone/>
              <a:defRPr sz="50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509521"/>
            <a:ext cx="10553700" cy="3354250"/>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2859963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7"/>
            <a:ext cx="10553700" cy="1465944"/>
          </a:xfrm>
        </p:spPr>
        <p:txBody>
          <a:bodyPr/>
          <a:lstStyle>
            <a:lvl1pPr>
              <a:lnSpc>
                <a:spcPts val="5000"/>
              </a:lnSpc>
              <a:buFontTx/>
              <a:buNone/>
              <a:defRPr sz="50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594429"/>
            <a:ext cx="4869180" cy="292245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47526769-F296-792C-36E7-4D059C54E461}"/>
              </a:ext>
            </a:extLst>
          </p:cNvPr>
          <p:cNvSpPr>
            <a:spLocks noGrp="1"/>
          </p:cNvSpPr>
          <p:nvPr>
            <p:ph idx="10"/>
          </p:nvPr>
        </p:nvSpPr>
        <p:spPr>
          <a:xfrm>
            <a:off x="6093460" y="2594429"/>
            <a:ext cx="4869180" cy="292245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1051557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7"/>
            <a:ext cx="10553700" cy="1465944"/>
          </a:xfrm>
        </p:spPr>
        <p:txBody>
          <a:bodyPr/>
          <a:lstStyle>
            <a:lvl1pPr>
              <a:lnSpc>
                <a:spcPts val="5000"/>
              </a:lnSpc>
              <a:buFontTx/>
              <a:buNone/>
              <a:defRPr sz="50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594429"/>
            <a:ext cx="4869180" cy="292245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47526769-F296-792C-36E7-4D059C54E461}"/>
              </a:ext>
            </a:extLst>
          </p:cNvPr>
          <p:cNvSpPr>
            <a:spLocks noGrp="1"/>
          </p:cNvSpPr>
          <p:nvPr>
            <p:ph idx="10"/>
          </p:nvPr>
        </p:nvSpPr>
        <p:spPr>
          <a:xfrm>
            <a:off x="6093460" y="2594429"/>
            <a:ext cx="4869180" cy="292245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4263294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7"/>
            <a:ext cx="10553700" cy="1465944"/>
          </a:xfrm>
        </p:spPr>
        <p:txBody>
          <a:bodyPr/>
          <a:lstStyle>
            <a:lvl1pPr>
              <a:lnSpc>
                <a:spcPts val="5000"/>
              </a:lnSpc>
              <a:buFontTx/>
              <a:buNone/>
              <a:defRPr sz="50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509521"/>
            <a:ext cx="3131820" cy="3354250"/>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049A8BA9-BF19-C5E3-34EB-74E4B4DF2BF9}"/>
              </a:ext>
            </a:extLst>
          </p:cNvPr>
          <p:cNvSpPr>
            <a:spLocks noGrp="1"/>
          </p:cNvSpPr>
          <p:nvPr>
            <p:ph idx="10"/>
          </p:nvPr>
        </p:nvSpPr>
        <p:spPr>
          <a:xfrm>
            <a:off x="8227060" y="2509521"/>
            <a:ext cx="3131820" cy="3354250"/>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D6270D85-7046-F5FD-05CF-40495512EFCC}"/>
              </a:ext>
            </a:extLst>
          </p:cNvPr>
          <p:cNvSpPr>
            <a:spLocks noGrp="1"/>
          </p:cNvSpPr>
          <p:nvPr>
            <p:ph idx="11"/>
          </p:nvPr>
        </p:nvSpPr>
        <p:spPr>
          <a:xfrm>
            <a:off x="4538980" y="2509521"/>
            <a:ext cx="3131820" cy="3354250"/>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2763811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7"/>
            <a:ext cx="10553700" cy="1465944"/>
          </a:xfrm>
        </p:spPr>
        <p:txBody>
          <a:bodyPr/>
          <a:lstStyle>
            <a:lvl1pPr>
              <a:lnSpc>
                <a:spcPts val="5000"/>
              </a:lnSpc>
              <a:buFontTx/>
              <a:buNone/>
              <a:defRPr sz="50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509521"/>
            <a:ext cx="3131820" cy="3354250"/>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049A8BA9-BF19-C5E3-34EB-74E4B4DF2BF9}"/>
              </a:ext>
            </a:extLst>
          </p:cNvPr>
          <p:cNvSpPr>
            <a:spLocks noGrp="1"/>
          </p:cNvSpPr>
          <p:nvPr>
            <p:ph idx="10"/>
          </p:nvPr>
        </p:nvSpPr>
        <p:spPr>
          <a:xfrm>
            <a:off x="8227060" y="2509521"/>
            <a:ext cx="3131820" cy="3354250"/>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D6270D85-7046-F5FD-05CF-40495512EFCC}"/>
              </a:ext>
            </a:extLst>
          </p:cNvPr>
          <p:cNvSpPr>
            <a:spLocks noGrp="1"/>
          </p:cNvSpPr>
          <p:nvPr>
            <p:ph idx="11"/>
          </p:nvPr>
        </p:nvSpPr>
        <p:spPr>
          <a:xfrm>
            <a:off x="4538980" y="2509521"/>
            <a:ext cx="3131820" cy="3354250"/>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1402460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B2ED89-C319-3F10-EBCF-7FE236919FE1}"/>
              </a:ext>
            </a:extLst>
          </p:cNvPr>
          <p:cNvSpPr/>
          <p:nvPr userDrawn="1"/>
        </p:nvSpPr>
        <p:spPr>
          <a:xfrm>
            <a:off x="0" y="-122362"/>
            <a:ext cx="12192000" cy="6076122"/>
          </a:xfrm>
          <a:prstGeom prst="rect">
            <a:avLst/>
          </a:prstGeom>
          <a:solidFill>
            <a:srgbClr val="628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6"/>
            <a:ext cx="7924800" cy="1482545"/>
          </a:xfrm>
        </p:spPr>
        <p:txBody>
          <a:bodyPr/>
          <a:lstStyle>
            <a:lvl1pPr>
              <a:lnSpc>
                <a:spcPts val="5000"/>
              </a:lnSpc>
              <a:buFontTx/>
              <a:buNone/>
              <a:defRPr sz="5000">
                <a:solidFill>
                  <a:srgbClr val="233A4A"/>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86D2ED5A-FF56-81C8-BBF9-97E3E57F96C0}"/>
              </a:ext>
            </a:extLst>
          </p:cNvPr>
          <p:cNvSpPr>
            <a:spLocks noGrp="1"/>
          </p:cNvSpPr>
          <p:nvPr>
            <p:ph idx="20"/>
          </p:nvPr>
        </p:nvSpPr>
        <p:spPr>
          <a:xfrm>
            <a:off x="800100" y="2341123"/>
            <a:ext cx="5027543" cy="3172709"/>
          </a:xfrm>
        </p:spPr>
        <p:txBody>
          <a:bodyPr anchor="t" anchorCtr="0"/>
          <a:lstStyle>
            <a:lvl1pPr marL="0" indent="0">
              <a:lnSpc>
                <a:spcPts val="2400"/>
              </a:lnSpc>
              <a:spcBef>
                <a:spcPts val="0"/>
              </a:spcBef>
              <a:spcAft>
                <a:spcPts val="1800"/>
              </a:spcAft>
              <a:buFontTx/>
              <a:buNone/>
              <a:defRPr sz="2400" b="0" i="0" cap="all" baseline="0">
                <a:solidFill>
                  <a:srgbClr val="FBF9F4"/>
                </a:solidFill>
                <a:latin typeface="Arial Narrow" panose="020B0604020202020204" pitchFamily="34" charset="0"/>
                <a:ea typeface="Jost Medium" pitchFamily="2" charset="77"/>
                <a:cs typeface="Arial Narrow"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Content Placeholder 2">
            <a:extLst>
              <a:ext uri="{FF2B5EF4-FFF2-40B4-BE49-F238E27FC236}">
                <a16:creationId xmlns:a16="http://schemas.microsoft.com/office/drawing/2014/main" id="{8993F95A-A4C4-5EA6-72C5-90249C214A4E}"/>
              </a:ext>
            </a:extLst>
          </p:cNvPr>
          <p:cNvSpPr>
            <a:spLocks noGrp="1"/>
          </p:cNvSpPr>
          <p:nvPr>
            <p:ph idx="24"/>
          </p:nvPr>
        </p:nvSpPr>
        <p:spPr>
          <a:xfrm>
            <a:off x="6342256" y="2341123"/>
            <a:ext cx="5027543" cy="3172709"/>
          </a:xfrm>
        </p:spPr>
        <p:txBody>
          <a:bodyPr anchor="t" anchorCtr="0"/>
          <a:lstStyle>
            <a:lvl1pPr marL="0" indent="0">
              <a:lnSpc>
                <a:spcPts val="2400"/>
              </a:lnSpc>
              <a:spcBef>
                <a:spcPts val="0"/>
              </a:spcBef>
              <a:spcAft>
                <a:spcPts val="1800"/>
              </a:spcAft>
              <a:buFontTx/>
              <a:buNone/>
              <a:defRPr sz="2400" b="0" i="0" cap="all" baseline="0">
                <a:solidFill>
                  <a:srgbClr val="FBF9F4"/>
                </a:solidFill>
                <a:latin typeface="Arial Narrow" panose="020B0604020202020204" pitchFamily="34" charset="0"/>
                <a:ea typeface="Jost Medium" pitchFamily="2" charset="77"/>
                <a:cs typeface="Arial Narrow"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2670680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B2ED89-C319-3F10-EBCF-7FE236919FE1}"/>
              </a:ext>
            </a:extLst>
          </p:cNvPr>
          <p:cNvSpPr/>
          <p:nvPr userDrawn="1"/>
        </p:nvSpPr>
        <p:spPr>
          <a:xfrm>
            <a:off x="0" y="-122362"/>
            <a:ext cx="12192000" cy="6076122"/>
          </a:xfrm>
          <a:prstGeom prst="rect">
            <a:avLst/>
          </a:prstGeom>
          <a:solidFill>
            <a:srgbClr val="628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6"/>
            <a:ext cx="7924800" cy="1482545"/>
          </a:xfrm>
        </p:spPr>
        <p:txBody>
          <a:bodyPr/>
          <a:lstStyle>
            <a:lvl1pPr>
              <a:lnSpc>
                <a:spcPts val="5000"/>
              </a:lnSpc>
              <a:buFontTx/>
              <a:buNone/>
              <a:defRPr sz="5000">
                <a:solidFill>
                  <a:srgbClr val="233A4A"/>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86D2ED5A-FF56-81C8-BBF9-97E3E57F96C0}"/>
              </a:ext>
            </a:extLst>
          </p:cNvPr>
          <p:cNvSpPr>
            <a:spLocks noGrp="1"/>
          </p:cNvSpPr>
          <p:nvPr>
            <p:ph idx="20"/>
          </p:nvPr>
        </p:nvSpPr>
        <p:spPr>
          <a:xfrm>
            <a:off x="800100" y="2341123"/>
            <a:ext cx="5027543" cy="3172709"/>
          </a:xfrm>
        </p:spPr>
        <p:txBody>
          <a:bodyPr anchor="t" anchorCtr="0"/>
          <a:lstStyle>
            <a:lvl1pPr marL="342900" indent="-342900">
              <a:lnSpc>
                <a:spcPts val="2400"/>
              </a:lnSpc>
              <a:spcBef>
                <a:spcPts val="0"/>
              </a:spcBef>
              <a:spcAft>
                <a:spcPts val="1800"/>
              </a:spcAft>
              <a:buClr>
                <a:schemeClr val="bg1"/>
              </a:buClr>
              <a:buFont typeface="Wingdings" pitchFamily="2" charset="2"/>
              <a:buChar char="§"/>
              <a:defRPr sz="2400" b="0" i="0" cap="all" baseline="0">
                <a:solidFill>
                  <a:srgbClr val="FBF9F4"/>
                </a:solidFill>
                <a:latin typeface="Arial Narrow" panose="020B0604020202020204" pitchFamily="34" charset="0"/>
                <a:ea typeface="Jost Medium" pitchFamily="2" charset="77"/>
                <a:cs typeface="Arial Narrow"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Content Placeholder 2">
            <a:extLst>
              <a:ext uri="{FF2B5EF4-FFF2-40B4-BE49-F238E27FC236}">
                <a16:creationId xmlns:a16="http://schemas.microsoft.com/office/drawing/2014/main" id="{8993F95A-A4C4-5EA6-72C5-90249C214A4E}"/>
              </a:ext>
            </a:extLst>
          </p:cNvPr>
          <p:cNvSpPr>
            <a:spLocks noGrp="1"/>
          </p:cNvSpPr>
          <p:nvPr>
            <p:ph idx="24"/>
          </p:nvPr>
        </p:nvSpPr>
        <p:spPr>
          <a:xfrm>
            <a:off x="6342256" y="2341123"/>
            <a:ext cx="5027543" cy="3172709"/>
          </a:xfrm>
        </p:spPr>
        <p:txBody>
          <a:bodyPr anchor="t" anchorCtr="0"/>
          <a:lstStyle>
            <a:lvl1pPr marL="342900" indent="-342900">
              <a:lnSpc>
                <a:spcPts val="2400"/>
              </a:lnSpc>
              <a:spcBef>
                <a:spcPts val="0"/>
              </a:spcBef>
              <a:spcAft>
                <a:spcPts val="1800"/>
              </a:spcAft>
              <a:buClr>
                <a:schemeClr val="bg1"/>
              </a:buClr>
              <a:buFont typeface="Wingdings" pitchFamily="2" charset="2"/>
              <a:buChar char="§"/>
              <a:defRPr sz="2400" b="0" i="0" cap="all" baseline="0">
                <a:solidFill>
                  <a:srgbClr val="FBF9F4"/>
                </a:solidFill>
                <a:latin typeface="Arial Narrow" panose="020B0604020202020204" pitchFamily="34" charset="0"/>
                <a:ea typeface="Jost Medium" pitchFamily="2" charset="77"/>
                <a:cs typeface="Arial Narrow"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3513369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A731746-2E72-B540-731B-597A97BA8C0B}"/>
              </a:ext>
            </a:extLst>
          </p:cNvPr>
          <p:cNvSpPr>
            <a:spLocks noGrp="1"/>
          </p:cNvSpPr>
          <p:nvPr>
            <p:ph idx="10"/>
          </p:nvPr>
        </p:nvSpPr>
        <p:spPr>
          <a:xfrm>
            <a:off x="800100" y="836024"/>
            <a:ext cx="10553700" cy="4480560"/>
          </a:xfrm>
        </p:spPr>
        <p:txBody>
          <a:bodyPr anchor="t" anchorCtr="0"/>
          <a:lstStyle>
            <a:lvl1pPr>
              <a:spcBef>
                <a:spcPts val="0"/>
              </a:spcBef>
              <a:spcAft>
                <a:spcPts val="1500"/>
              </a:spcAft>
              <a:defRPr/>
            </a:lvl1pPr>
            <a:lvl2pPr>
              <a:spcBef>
                <a:spcPts val="0"/>
              </a:spcBef>
              <a:spcAft>
                <a:spcPts val="800"/>
              </a:spcAft>
              <a:defRPr/>
            </a:lvl2pPr>
            <a:lvl3pPr>
              <a:spcBef>
                <a:spcPts val="0"/>
              </a:spcBef>
              <a:spcAft>
                <a:spcPts val="600"/>
              </a:spcAft>
              <a:defRPr/>
            </a:lvl3pPr>
            <a:lvl4pPr>
              <a:spcBef>
                <a:spcPts val="0"/>
              </a:spcBef>
              <a:spcAft>
                <a:spcPts val="400"/>
              </a:spcAft>
              <a:defRPr/>
            </a:lvl4pPr>
            <a:lvl5pPr>
              <a:spcBef>
                <a:spcPts val="0"/>
              </a:spcBef>
              <a:spcAft>
                <a:spcPts val="4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29597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0C146BE-6C43-016B-30E7-99C777E02E2C}"/>
              </a:ext>
            </a:extLst>
          </p:cNvPr>
          <p:cNvSpPr>
            <a:spLocks noGrp="1"/>
          </p:cNvSpPr>
          <p:nvPr>
            <p:ph idx="10"/>
          </p:nvPr>
        </p:nvSpPr>
        <p:spPr>
          <a:xfrm>
            <a:off x="800100" y="836024"/>
            <a:ext cx="10553700" cy="4480560"/>
          </a:xfrm>
        </p:spPr>
        <p:txBody>
          <a:bodyPr anchor="t" anchorCtr="0"/>
          <a:lstStyle>
            <a:lvl1pPr>
              <a:spcBef>
                <a:spcPts val="0"/>
              </a:spcBef>
              <a:spcAft>
                <a:spcPts val="1500"/>
              </a:spcAft>
              <a:defRPr/>
            </a:lvl1pPr>
            <a:lvl2pPr>
              <a:spcBef>
                <a:spcPts val="0"/>
              </a:spcBef>
              <a:spcAft>
                <a:spcPts val="800"/>
              </a:spcAft>
              <a:defRPr/>
            </a:lvl2pPr>
            <a:lvl3pPr>
              <a:spcBef>
                <a:spcPts val="0"/>
              </a:spcBef>
              <a:spcAft>
                <a:spcPts val="600"/>
              </a:spcAft>
              <a:defRPr/>
            </a:lvl3pPr>
            <a:lvl4pPr>
              <a:spcBef>
                <a:spcPts val="0"/>
              </a:spcBef>
              <a:spcAft>
                <a:spcPts val="400"/>
              </a:spcAft>
              <a:defRPr/>
            </a:lvl4pPr>
            <a:lvl5pPr>
              <a:spcBef>
                <a:spcPts val="0"/>
              </a:spcBef>
              <a:spcAft>
                <a:spcPts val="4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60482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6"/>
            <a:ext cx="7924800" cy="1841471"/>
          </a:xfrm>
        </p:spPr>
        <p:txBody>
          <a:bodyPr/>
          <a:lstStyle>
            <a:lvl1pPr>
              <a:buFontTx/>
              <a:buNone/>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519888"/>
            <a:ext cx="7924800" cy="3204256"/>
          </a:xfrm>
        </p:spPr>
        <p:txBody>
          <a:bodyPr anchor="t" anchorCtr="0"/>
          <a:lstStyle>
            <a:lvl1pPr marL="0" indent="0">
              <a:lnSpc>
                <a:spcPts val="3200"/>
              </a:lnSpc>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914615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8AC22-C800-F325-8BEA-47F1337CB01D}"/>
              </a:ext>
            </a:extLst>
          </p:cNvPr>
          <p:cNvSpPr>
            <a:spLocks noGrp="1"/>
          </p:cNvSpPr>
          <p:nvPr>
            <p:ph type="ctrTitle"/>
          </p:nvPr>
        </p:nvSpPr>
        <p:spPr>
          <a:xfrm>
            <a:off x="800100" y="791110"/>
            <a:ext cx="10553700" cy="2637890"/>
          </a:xfrm>
        </p:spPr>
        <p:txBody>
          <a:bodyPr anchor="b"/>
          <a:lstStyle>
            <a:lvl1pPr algn="ctr">
              <a:lnSpc>
                <a:spcPts val="6300"/>
              </a:lnSpc>
              <a:defRPr sz="6500" b="0" spc="-150" baseline="0">
                <a:solidFill>
                  <a:srgbClr val="FBF9F4"/>
                </a:solidFill>
                <a:latin typeface="Tw Cen MT" panose="020B0602020104020603" pitchFamily="34" charset="77"/>
              </a:defRPr>
            </a:lvl1pPr>
          </a:lstStyle>
          <a:p>
            <a:r>
              <a:rPr lang="en-US" dirty="0"/>
              <a:t>Click to edit Master title style</a:t>
            </a:r>
          </a:p>
        </p:txBody>
      </p:sp>
      <p:sp>
        <p:nvSpPr>
          <p:cNvPr id="3" name="Subtitle 2">
            <a:extLst>
              <a:ext uri="{FF2B5EF4-FFF2-40B4-BE49-F238E27FC236}">
                <a16:creationId xmlns:a16="http://schemas.microsoft.com/office/drawing/2014/main" id="{0592499D-B7DF-322F-59C0-6A801C8EB690}"/>
              </a:ext>
            </a:extLst>
          </p:cNvPr>
          <p:cNvSpPr>
            <a:spLocks noGrp="1"/>
          </p:cNvSpPr>
          <p:nvPr>
            <p:ph type="subTitle" idx="1"/>
          </p:nvPr>
        </p:nvSpPr>
        <p:spPr>
          <a:xfrm>
            <a:off x="2518228" y="4294597"/>
            <a:ext cx="7155543" cy="873303"/>
          </a:xfrm>
        </p:spPr>
        <p:txBody>
          <a:bodyPr anchor="t" anchorCtr="0"/>
          <a:lstStyle>
            <a:lvl1pPr marL="0" indent="0" algn="ctr">
              <a:buNone/>
              <a:defRPr sz="2400" b="1" i="0">
                <a:latin typeface="Trebuchet MS" panose="020B070302020209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a:extLst>
              <a:ext uri="{FF2B5EF4-FFF2-40B4-BE49-F238E27FC236}">
                <a16:creationId xmlns:a16="http://schemas.microsoft.com/office/drawing/2014/main" id="{3FF6DD5B-84D1-EBF6-8A81-85E8596816B2}"/>
              </a:ext>
            </a:extLst>
          </p:cNvPr>
          <p:cNvSpPr txBox="1"/>
          <p:nvPr userDrawn="1"/>
        </p:nvSpPr>
        <p:spPr>
          <a:xfrm>
            <a:off x="4330233" y="3799916"/>
            <a:ext cx="3544584" cy="338554"/>
          </a:xfrm>
          <a:prstGeom prst="rect">
            <a:avLst/>
          </a:prstGeom>
          <a:noFill/>
        </p:spPr>
        <p:txBody>
          <a:bodyPr wrap="square" rtlCol="0">
            <a:spAutoFit/>
          </a:bodyPr>
          <a:lstStyle/>
          <a:p>
            <a:pPr algn="ctr"/>
            <a:r>
              <a:rPr lang="en-US" sz="1600" b="1" dirty="0">
                <a:latin typeface="Trebuchet MS" panose="020B0703020202090204" pitchFamily="34" charset="0"/>
              </a:rPr>
              <a:t>PRESENTED BY</a:t>
            </a:r>
          </a:p>
        </p:txBody>
      </p:sp>
      <p:sp>
        <p:nvSpPr>
          <p:cNvPr id="5" name="Text Placeholder 11">
            <a:extLst>
              <a:ext uri="{FF2B5EF4-FFF2-40B4-BE49-F238E27FC236}">
                <a16:creationId xmlns:a16="http://schemas.microsoft.com/office/drawing/2014/main" id="{44CAA04A-678E-F62B-30A9-5A1F73F5EA41}"/>
              </a:ext>
            </a:extLst>
          </p:cNvPr>
          <p:cNvSpPr>
            <a:spLocks noGrp="1"/>
          </p:cNvSpPr>
          <p:nvPr>
            <p:ph type="body" sz="quarter" idx="10"/>
          </p:nvPr>
        </p:nvSpPr>
        <p:spPr>
          <a:xfrm>
            <a:off x="2517775" y="5249863"/>
            <a:ext cx="7156450" cy="441325"/>
          </a:xfrm>
        </p:spPr>
        <p:txBody>
          <a:bodyPr/>
          <a:lstStyle>
            <a:lvl1pPr marL="0" indent="0" algn="ctr">
              <a:buFontTx/>
              <a:buNone/>
              <a:defRPr sz="1800">
                <a:latin typeface="Trebuchet MS" panose="020B0703020202090204" pitchFamily="34" charset="0"/>
              </a:defRPr>
            </a:lvl1pPr>
            <a:lvl2pPr marL="457200" indent="0" algn="ctr">
              <a:buFontTx/>
              <a:buNone/>
              <a:defRPr sz="1800">
                <a:latin typeface="Trebuchet MS" panose="020B0703020202090204" pitchFamily="34" charset="0"/>
              </a:defRPr>
            </a:lvl2pPr>
            <a:lvl3pPr marL="914400" indent="0" algn="ctr">
              <a:buFontTx/>
              <a:buNone/>
              <a:defRPr sz="1800">
                <a:latin typeface="Trebuchet MS" panose="020B0703020202090204" pitchFamily="34" charset="0"/>
              </a:defRPr>
            </a:lvl3pPr>
            <a:lvl4pPr marL="1371600" indent="0" algn="ctr">
              <a:buFontTx/>
              <a:buNone/>
              <a:defRPr sz="1800">
                <a:latin typeface="Trebuchet MS" panose="020B0703020202090204" pitchFamily="34" charset="0"/>
              </a:defRPr>
            </a:lvl4pPr>
            <a:lvl5pPr marL="1828800" indent="0" algn="ctr">
              <a:buFontTx/>
              <a:buNone/>
              <a:defRPr sz="1800">
                <a:latin typeface="Trebuchet MS" panose="020B0703020202090204" pitchFamily="34" charset="0"/>
              </a:defRPr>
            </a:lvl5pPr>
          </a:lstStyle>
          <a:p>
            <a:pPr lvl="0"/>
            <a:r>
              <a:rPr lang="en-US" dirty="0"/>
              <a:t>Click to edit Master text styles</a:t>
            </a:r>
          </a:p>
        </p:txBody>
      </p:sp>
      <p:sp>
        <p:nvSpPr>
          <p:cNvPr id="9" name="TextBox 8">
            <a:extLst>
              <a:ext uri="{FF2B5EF4-FFF2-40B4-BE49-F238E27FC236}">
                <a16:creationId xmlns:a16="http://schemas.microsoft.com/office/drawing/2014/main" id="{9ACBBD6D-9EBB-F7FD-FF9A-C33CFAFBEB6F}"/>
              </a:ext>
            </a:extLst>
          </p:cNvPr>
          <p:cNvSpPr txBox="1"/>
          <p:nvPr userDrawn="1"/>
        </p:nvSpPr>
        <p:spPr>
          <a:xfrm>
            <a:off x="7695344" y="5424755"/>
            <a:ext cx="0" cy="0"/>
          </a:xfrm>
          <a:prstGeom prst="rect">
            <a:avLst/>
          </a:prstGeom>
        </p:spPr>
        <p:txBody>
          <a:bodyPr vert="horz" wrap="none" lIns="0" tIns="0" rIns="0" bIns="0" rtlCol="0" anchor="t" anchorCtr="0">
            <a:noAutofit/>
          </a:bodyPr>
          <a:lstStyle/>
          <a:p>
            <a:pPr algn="l"/>
            <a:endParaRPr lang="en-US" dirty="0"/>
          </a:p>
        </p:txBody>
      </p:sp>
    </p:spTree>
    <p:extLst>
      <p:ext uri="{BB962C8B-B14F-4D97-AF65-F5344CB8AC3E}">
        <p14:creationId xmlns:p14="http://schemas.microsoft.com/office/powerpoint/2010/main" val="20991714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6"/>
            <a:ext cx="7924800" cy="1841471"/>
          </a:xfrm>
        </p:spPr>
        <p:txBody>
          <a:bodyPr/>
          <a:lstStyle>
            <a:lvl1pPr>
              <a:buFontTx/>
              <a:buNone/>
              <a:defRPr/>
            </a:lvl1pPr>
          </a:lstStyle>
          <a:p>
            <a:r>
              <a:rPr lang="en-US" dirty="0"/>
              <a:t>Click to edit Master title style</a:t>
            </a:r>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858947"/>
            <a:ext cx="7924800" cy="3004824"/>
          </a:xfrm>
        </p:spPr>
        <p:txBody>
          <a:bodyPr anchor="t" anchorCtr="0"/>
          <a:lstStyle>
            <a:lvl1pPr marL="0" indent="0">
              <a:lnSpc>
                <a:spcPts val="3200"/>
              </a:lnSpc>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3613857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B2AD03-CE07-684B-9E42-58DBDAF765B7}"/>
              </a:ext>
            </a:extLst>
          </p:cNvPr>
          <p:cNvSpPr/>
          <p:nvPr userDrawn="1"/>
        </p:nvSpPr>
        <p:spPr>
          <a:xfrm>
            <a:off x="0" y="0"/>
            <a:ext cx="12191999" cy="5943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7D2E99-4E2E-5339-A8B2-559DA37C966B}"/>
              </a:ext>
            </a:extLst>
          </p:cNvPr>
          <p:cNvSpPr>
            <a:spLocks noGrp="1"/>
          </p:cNvSpPr>
          <p:nvPr>
            <p:ph idx="1"/>
          </p:nvPr>
        </p:nvSpPr>
        <p:spPr>
          <a:xfrm>
            <a:off x="800100" y="836024"/>
            <a:ext cx="10553700" cy="4480560"/>
          </a:xfrm>
        </p:spPr>
        <p:txBody>
          <a:bodyPr anchor="t" anchorCtr="0"/>
          <a:lstStyle>
            <a:lvl1pPr>
              <a:spcBef>
                <a:spcPts val="0"/>
              </a:spcBef>
              <a:spcAft>
                <a:spcPts val="1500"/>
              </a:spcAft>
              <a:defRPr/>
            </a:lvl1pPr>
            <a:lvl2pPr>
              <a:spcBef>
                <a:spcPts val="0"/>
              </a:spcBef>
              <a:spcAft>
                <a:spcPts val="800"/>
              </a:spcAft>
              <a:defRPr/>
            </a:lvl2pPr>
            <a:lvl3pPr>
              <a:spcBef>
                <a:spcPts val="0"/>
              </a:spcBef>
              <a:spcAft>
                <a:spcPts val="600"/>
              </a:spcAft>
              <a:defRPr/>
            </a:lvl3pPr>
            <a:lvl4pPr>
              <a:spcBef>
                <a:spcPts val="0"/>
              </a:spcBef>
              <a:spcAft>
                <a:spcPts val="400"/>
              </a:spcAft>
              <a:defRPr/>
            </a:lvl4pPr>
            <a:lvl5pPr>
              <a:spcBef>
                <a:spcPts val="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32954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858947"/>
            <a:ext cx="7924800" cy="3004824"/>
          </a:xfrm>
        </p:spPr>
        <p:txBody>
          <a:bodyPr anchor="t" anchorCtr="0"/>
          <a:lstStyle>
            <a:lvl1pPr marL="0" indent="0">
              <a:lnSpc>
                <a:spcPts val="3800"/>
              </a:lnSpc>
              <a:buFontTx/>
              <a:buNone/>
              <a:defRPr sz="3200">
                <a:solidFill>
                  <a:srgbClr val="FBF9F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1" name="Title 1">
            <a:extLst>
              <a:ext uri="{FF2B5EF4-FFF2-40B4-BE49-F238E27FC236}">
                <a16:creationId xmlns:a16="http://schemas.microsoft.com/office/drawing/2014/main" id="{D7E77C2D-2080-43BB-CE4C-155689448F80}"/>
              </a:ext>
            </a:extLst>
          </p:cNvPr>
          <p:cNvSpPr>
            <a:spLocks noGrp="1"/>
          </p:cNvSpPr>
          <p:nvPr>
            <p:ph type="title" hasCustomPrompt="1"/>
          </p:nvPr>
        </p:nvSpPr>
        <p:spPr>
          <a:xfrm>
            <a:off x="800100" y="362856"/>
            <a:ext cx="7924800" cy="1841471"/>
          </a:xfrm>
        </p:spPr>
        <p:txBody>
          <a:bodyPr/>
          <a:lstStyle>
            <a:lvl1pPr>
              <a:lnSpc>
                <a:spcPts val="5000"/>
              </a:lnSpc>
              <a:buFontTx/>
              <a:buNone/>
              <a:defRPr sz="5000" b="1" cap="all" baseline="0">
                <a:solidFill>
                  <a:srgbClr val="233A4A"/>
                </a:solidFill>
                <a:latin typeface="Trebuchet MS" panose="020B0703020202090204" pitchFamily="34" charset="0"/>
              </a:defRPr>
            </a:lvl1pPr>
          </a:lstStyle>
          <a:p>
            <a:r>
              <a:rPr lang="en-US" dirty="0"/>
              <a:t>CLICK TO EDIT MASTER TITLE STYLE</a:t>
            </a:r>
          </a:p>
        </p:txBody>
      </p:sp>
    </p:spTree>
    <p:extLst>
      <p:ext uri="{BB962C8B-B14F-4D97-AF65-F5344CB8AC3E}">
        <p14:creationId xmlns:p14="http://schemas.microsoft.com/office/powerpoint/2010/main" val="3892662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hasCustomPrompt="1"/>
          </p:nvPr>
        </p:nvSpPr>
        <p:spPr>
          <a:xfrm>
            <a:off x="800100" y="362856"/>
            <a:ext cx="7924800" cy="1841471"/>
          </a:xfrm>
        </p:spPr>
        <p:txBody>
          <a:bodyPr/>
          <a:lstStyle>
            <a:lvl1pPr>
              <a:lnSpc>
                <a:spcPts val="5000"/>
              </a:lnSpc>
              <a:buFontTx/>
              <a:buNone/>
              <a:defRPr sz="5000" b="1" cap="all" baseline="0">
                <a:solidFill>
                  <a:srgbClr val="233A4A"/>
                </a:solidFill>
                <a:latin typeface="Trebuchet MS" panose="020B0703020202090204" pitchFamily="34"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858947"/>
            <a:ext cx="7924800" cy="3004824"/>
          </a:xfrm>
        </p:spPr>
        <p:txBody>
          <a:bodyPr anchor="t" anchorCtr="0"/>
          <a:lstStyle>
            <a:lvl1pPr marL="0" indent="0">
              <a:lnSpc>
                <a:spcPts val="3800"/>
              </a:lnSpc>
              <a:buFontTx/>
              <a:buNone/>
              <a:defRPr sz="3200">
                <a:solidFill>
                  <a:srgbClr val="FBF9F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311085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D2E99-4E2E-5339-A8B2-559DA37C966B}"/>
              </a:ext>
            </a:extLst>
          </p:cNvPr>
          <p:cNvSpPr>
            <a:spLocks noGrp="1"/>
          </p:cNvSpPr>
          <p:nvPr>
            <p:ph idx="1"/>
          </p:nvPr>
        </p:nvSpPr>
        <p:spPr>
          <a:xfrm>
            <a:off x="800100" y="2730137"/>
            <a:ext cx="10553700" cy="3133633"/>
          </a:xfrm>
        </p:spPr>
        <p:txBody>
          <a:bodyPr anchor="t" anchorCtr="0"/>
          <a:lstStyle>
            <a:lvl1pPr>
              <a:spcBef>
                <a:spcPts val="0"/>
              </a:spcBef>
              <a:spcAft>
                <a:spcPts val="1500"/>
              </a:spcAft>
              <a:defRPr/>
            </a:lvl1pPr>
            <a:lvl2pPr>
              <a:spcBef>
                <a:spcPts val="0"/>
              </a:spcBef>
              <a:spcAft>
                <a:spcPts val="800"/>
              </a:spcAft>
              <a:defRPr/>
            </a:lvl2pPr>
            <a:lvl3pPr>
              <a:spcBef>
                <a:spcPts val="0"/>
              </a:spcBef>
              <a:spcAft>
                <a:spcPts val="600"/>
              </a:spcAft>
              <a:defRPr/>
            </a:lvl3pPr>
            <a:lvl4pPr>
              <a:spcBef>
                <a:spcPts val="0"/>
              </a:spcBef>
              <a:spcAft>
                <a:spcPts val="400"/>
              </a:spcAft>
              <a:defRPr/>
            </a:lvl4pPr>
            <a:lvl5pPr>
              <a:spcBef>
                <a:spcPts val="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1253EEAA-F988-340C-A352-6F4F64A2480A}"/>
              </a:ext>
            </a:extLst>
          </p:cNvPr>
          <p:cNvSpPr>
            <a:spLocks noGrp="1"/>
          </p:cNvSpPr>
          <p:nvPr>
            <p:ph type="title"/>
          </p:nvPr>
        </p:nvSpPr>
        <p:spPr>
          <a:xfrm>
            <a:off x="800100" y="362856"/>
            <a:ext cx="10537952" cy="1841471"/>
          </a:xfrm>
        </p:spPr>
        <p:txBody>
          <a:bodyPr/>
          <a:lstStyle>
            <a:lvl1pPr>
              <a:buFontTx/>
              <a:buNone/>
              <a:defRPr/>
            </a:lvl1pPr>
          </a:lstStyle>
          <a:p>
            <a:r>
              <a:rPr lang="en-US" dirty="0"/>
              <a:t>Click to edit Master title style</a:t>
            </a:r>
          </a:p>
        </p:txBody>
      </p:sp>
    </p:spTree>
    <p:extLst>
      <p:ext uri="{BB962C8B-B14F-4D97-AF65-F5344CB8AC3E}">
        <p14:creationId xmlns:p14="http://schemas.microsoft.com/office/powerpoint/2010/main" val="18255747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E4B45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D2E99-4E2E-5339-A8B2-559DA37C966B}"/>
              </a:ext>
            </a:extLst>
          </p:cNvPr>
          <p:cNvSpPr>
            <a:spLocks noGrp="1"/>
          </p:cNvSpPr>
          <p:nvPr>
            <p:ph idx="1"/>
          </p:nvPr>
        </p:nvSpPr>
        <p:spPr>
          <a:xfrm>
            <a:off x="800100" y="2730137"/>
            <a:ext cx="10553700" cy="3133633"/>
          </a:xfrm>
        </p:spPr>
        <p:txBody>
          <a:bodyPr anchor="t" anchorCtr="0"/>
          <a:lstStyle>
            <a:lvl1pPr>
              <a:spcBef>
                <a:spcPts val="0"/>
              </a:spcBef>
              <a:spcAft>
                <a:spcPts val="1500"/>
              </a:spcAft>
              <a:defRPr/>
            </a:lvl1pPr>
            <a:lvl2pPr>
              <a:spcBef>
                <a:spcPts val="0"/>
              </a:spcBef>
              <a:spcAft>
                <a:spcPts val="800"/>
              </a:spcAft>
              <a:defRPr/>
            </a:lvl2pPr>
            <a:lvl3pPr>
              <a:spcBef>
                <a:spcPts val="0"/>
              </a:spcBef>
              <a:spcAft>
                <a:spcPts val="600"/>
              </a:spcAft>
              <a:defRPr/>
            </a:lvl3pPr>
            <a:lvl4pPr>
              <a:spcBef>
                <a:spcPts val="0"/>
              </a:spcBef>
              <a:spcAft>
                <a:spcPts val="400"/>
              </a:spcAft>
              <a:defRPr/>
            </a:lvl4pPr>
            <a:lvl5pPr>
              <a:spcBef>
                <a:spcPts val="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1253EEAA-F988-340C-A352-6F4F64A2480A}"/>
              </a:ext>
            </a:extLst>
          </p:cNvPr>
          <p:cNvSpPr>
            <a:spLocks noGrp="1"/>
          </p:cNvSpPr>
          <p:nvPr>
            <p:ph type="title"/>
          </p:nvPr>
        </p:nvSpPr>
        <p:spPr>
          <a:xfrm>
            <a:off x="800100" y="362856"/>
            <a:ext cx="10537952" cy="1841471"/>
          </a:xfrm>
        </p:spPr>
        <p:txBody>
          <a:bodyPr/>
          <a:lstStyle>
            <a:lvl1pPr>
              <a:buFontTx/>
              <a:buNone/>
              <a:defRPr/>
            </a:lvl1pPr>
          </a:lstStyle>
          <a:p>
            <a:r>
              <a:rPr lang="en-US" dirty="0"/>
              <a:t>Click to edit Master title style</a:t>
            </a:r>
          </a:p>
        </p:txBody>
      </p:sp>
    </p:spTree>
    <p:extLst>
      <p:ext uri="{BB962C8B-B14F-4D97-AF65-F5344CB8AC3E}">
        <p14:creationId xmlns:p14="http://schemas.microsoft.com/office/powerpoint/2010/main" val="33906958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253EEAA-F988-340C-A352-6F4F64A2480A}"/>
              </a:ext>
            </a:extLst>
          </p:cNvPr>
          <p:cNvSpPr>
            <a:spLocks noGrp="1"/>
          </p:cNvSpPr>
          <p:nvPr>
            <p:ph type="title"/>
          </p:nvPr>
        </p:nvSpPr>
        <p:spPr>
          <a:xfrm>
            <a:off x="800100" y="362856"/>
            <a:ext cx="10537952" cy="1841471"/>
          </a:xfrm>
        </p:spPr>
        <p:txBody>
          <a:bodyPr/>
          <a:lstStyle>
            <a:lvl1pPr>
              <a:buFontTx/>
              <a:buNone/>
              <a:defRPr/>
            </a:lvl1pPr>
          </a:lstStyle>
          <a:p>
            <a:r>
              <a:rPr lang="en-US" dirty="0"/>
              <a:t>Click to edit Master title style</a:t>
            </a:r>
          </a:p>
        </p:txBody>
      </p:sp>
      <p:sp>
        <p:nvSpPr>
          <p:cNvPr id="7" name="Content Placeholder 2">
            <a:extLst>
              <a:ext uri="{FF2B5EF4-FFF2-40B4-BE49-F238E27FC236}">
                <a16:creationId xmlns:a16="http://schemas.microsoft.com/office/drawing/2014/main" id="{61306DF3-2038-A7BA-80DB-5111D9AD74C1}"/>
              </a:ext>
            </a:extLst>
          </p:cNvPr>
          <p:cNvSpPr>
            <a:spLocks noGrp="1"/>
          </p:cNvSpPr>
          <p:nvPr>
            <p:ph idx="1"/>
          </p:nvPr>
        </p:nvSpPr>
        <p:spPr>
          <a:xfrm>
            <a:off x="800100" y="2594429"/>
            <a:ext cx="4869180" cy="2922451"/>
          </a:xfrm>
        </p:spPr>
        <p:txBody>
          <a:bodyPr numCol="1" anchor="t" anchorCtr="0"/>
          <a:lstStyle>
            <a:lvl1pPr marL="342900" indent="-342900">
              <a:lnSpc>
                <a:spcPts val="3200"/>
              </a:lnSpc>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Content Placeholder 2">
            <a:extLst>
              <a:ext uri="{FF2B5EF4-FFF2-40B4-BE49-F238E27FC236}">
                <a16:creationId xmlns:a16="http://schemas.microsoft.com/office/drawing/2014/main" id="{1C815C14-E0C4-046D-BA6F-7C16E6FFD0CF}"/>
              </a:ext>
            </a:extLst>
          </p:cNvPr>
          <p:cNvSpPr>
            <a:spLocks noGrp="1"/>
          </p:cNvSpPr>
          <p:nvPr>
            <p:ph idx="10"/>
          </p:nvPr>
        </p:nvSpPr>
        <p:spPr>
          <a:xfrm>
            <a:off x="6093460" y="2594429"/>
            <a:ext cx="4869180" cy="2922451"/>
          </a:xfrm>
        </p:spPr>
        <p:txBody>
          <a:bodyPr numCol="1" anchor="t" anchorCtr="0"/>
          <a:lstStyle>
            <a:lvl1pPr marL="342900" indent="-342900">
              <a:lnSpc>
                <a:spcPts val="3200"/>
              </a:lnSpc>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473136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E4B45F"/>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253EEAA-F988-340C-A352-6F4F64A2480A}"/>
              </a:ext>
            </a:extLst>
          </p:cNvPr>
          <p:cNvSpPr>
            <a:spLocks noGrp="1"/>
          </p:cNvSpPr>
          <p:nvPr>
            <p:ph type="title"/>
          </p:nvPr>
        </p:nvSpPr>
        <p:spPr>
          <a:xfrm>
            <a:off x="800100" y="362856"/>
            <a:ext cx="10537952" cy="1841471"/>
          </a:xfrm>
        </p:spPr>
        <p:txBody>
          <a:bodyPr/>
          <a:lstStyle>
            <a:lvl1pPr>
              <a:buFontTx/>
              <a:buNone/>
              <a:defRPr/>
            </a:lvl1pPr>
          </a:lstStyle>
          <a:p>
            <a:r>
              <a:rPr lang="en-US" dirty="0"/>
              <a:t>Click to edit Master title style</a:t>
            </a:r>
          </a:p>
        </p:txBody>
      </p:sp>
      <p:sp>
        <p:nvSpPr>
          <p:cNvPr id="7" name="Content Placeholder 2">
            <a:extLst>
              <a:ext uri="{FF2B5EF4-FFF2-40B4-BE49-F238E27FC236}">
                <a16:creationId xmlns:a16="http://schemas.microsoft.com/office/drawing/2014/main" id="{61306DF3-2038-A7BA-80DB-5111D9AD74C1}"/>
              </a:ext>
            </a:extLst>
          </p:cNvPr>
          <p:cNvSpPr>
            <a:spLocks noGrp="1"/>
          </p:cNvSpPr>
          <p:nvPr>
            <p:ph idx="1"/>
          </p:nvPr>
        </p:nvSpPr>
        <p:spPr>
          <a:xfrm>
            <a:off x="800100" y="2594429"/>
            <a:ext cx="4869180" cy="2922451"/>
          </a:xfrm>
        </p:spPr>
        <p:txBody>
          <a:bodyPr numCol="1" anchor="t" anchorCtr="0"/>
          <a:lstStyle>
            <a:lvl1pPr marL="342900" indent="-342900">
              <a:lnSpc>
                <a:spcPts val="3200"/>
              </a:lnSpc>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Content Placeholder 2">
            <a:extLst>
              <a:ext uri="{FF2B5EF4-FFF2-40B4-BE49-F238E27FC236}">
                <a16:creationId xmlns:a16="http://schemas.microsoft.com/office/drawing/2014/main" id="{1C815C14-E0C4-046D-BA6F-7C16E6FFD0CF}"/>
              </a:ext>
            </a:extLst>
          </p:cNvPr>
          <p:cNvSpPr>
            <a:spLocks noGrp="1"/>
          </p:cNvSpPr>
          <p:nvPr>
            <p:ph idx="10"/>
          </p:nvPr>
        </p:nvSpPr>
        <p:spPr>
          <a:xfrm>
            <a:off x="6093460" y="2594429"/>
            <a:ext cx="4869180" cy="2922451"/>
          </a:xfrm>
        </p:spPr>
        <p:txBody>
          <a:bodyPr numCol="1" anchor="t" anchorCtr="0"/>
          <a:lstStyle>
            <a:lvl1pPr marL="342900" indent="-342900">
              <a:lnSpc>
                <a:spcPts val="3200"/>
              </a:lnSpc>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37289324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253EEAA-F988-340C-A352-6F4F64A2480A}"/>
              </a:ext>
            </a:extLst>
          </p:cNvPr>
          <p:cNvSpPr>
            <a:spLocks noGrp="1"/>
          </p:cNvSpPr>
          <p:nvPr>
            <p:ph type="title"/>
          </p:nvPr>
        </p:nvSpPr>
        <p:spPr>
          <a:xfrm>
            <a:off x="800100" y="362856"/>
            <a:ext cx="10537952" cy="1841471"/>
          </a:xfrm>
        </p:spPr>
        <p:txBody>
          <a:bodyPr/>
          <a:lstStyle>
            <a:lvl1pPr>
              <a:buFontTx/>
              <a:buNone/>
              <a:defRPr/>
            </a:lvl1pPr>
          </a:lstStyle>
          <a:p>
            <a:r>
              <a:rPr lang="en-US" dirty="0"/>
              <a:t>Click to edit Master title style</a:t>
            </a:r>
          </a:p>
        </p:txBody>
      </p:sp>
      <p:sp>
        <p:nvSpPr>
          <p:cNvPr id="3" name="Content Placeholder 2">
            <a:extLst>
              <a:ext uri="{FF2B5EF4-FFF2-40B4-BE49-F238E27FC236}">
                <a16:creationId xmlns:a16="http://schemas.microsoft.com/office/drawing/2014/main" id="{9DF9105C-530D-B272-3AC1-08A31DAF45A3}"/>
              </a:ext>
            </a:extLst>
          </p:cNvPr>
          <p:cNvSpPr>
            <a:spLocks noGrp="1"/>
          </p:cNvSpPr>
          <p:nvPr>
            <p:ph idx="1"/>
          </p:nvPr>
        </p:nvSpPr>
        <p:spPr>
          <a:xfrm>
            <a:off x="800100" y="2753361"/>
            <a:ext cx="3131820" cy="3110410"/>
          </a:xfrm>
        </p:spPr>
        <p:txBody>
          <a:bodyPr numCol="1" anchor="t" anchorCtr="0"/>
          <a:lstStyle>
            <a:lvl1pPr marL="342900" indent="-342900">
              <a:lnSpc>
                <a:spcPts val="3200"/>
              </a:lnSpc>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Content Placeholder 2">
            <a:extLst>
              <a:ext uri="{FF2B5EF4-FFF2-40B4-BE49-F238E27FC236}">
                <a16:creationId xmlns:a16="http://schemas.microsoft.com/office/drawing/2014/main" id="{F40E564F-892C-FA09-966B-B78618EEF250}"/>
              </a:ext>
            </a:extLst>
          </p:cNvPr>
          <p:cNvSpPr>
            <a:spLocks noGrp="1"/>
          </p:cNvSpPr>
          <p:nvPr>
            <p:ph idx="10"/>
          </p:nvPr>
        </p:nvSpPr>
        <p:spPr>
          <a:xfrm>
            <a:off x="8227060" y="2753361"/>
            <a:ext cx="3131820" cy="3110410"/>
          </a:xfrm>
        </p:spPr>
        <p:txBody>
          <a:bodyPr numCol="1" anchor="t" anchorCtr="0"/>
          <a:lstStyle>
            <a:lvl1pPr marL="342900" indent="-342900">
              <a:lnSpc>
                <a:spcPts val="3200"/>
              </a:lnSpc>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86D3BEFA-E012-3084-3A11-3AEBA88B465A}"/>
              </a:ext>
            </a:extLst>
          </p:cNvPr>
          <p:cNvSpPr>
            <a:spLocks noGrp="1"/>
          </p:cNvSpPr>
          <p:nvPr>
            <p:ph idx="11"/>
          </p:nvPr>
        </p:nvSpPr>
        <p:spPr>
          <a:xfrm>
            <a:off x="4538980" y="2753361"/>
            <a:ext cx="3131820" cy="3110410"/>
          </a:xfrm>
        </p:spPr>
        <p:txBody>
          <a:bodyPr numCol="1" anchor="t" anchorCtr="0"/>
          <a:lstStyle>
            <a:lvl1pPr marL="342900" indent="-342900">
              <a:lnSpc>
                <a:spcPts val="3200"/>
              </a:lnSpc>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45491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hasCustomPrompt="1"/>
          </p:nvPr>
        </p:nvSpPr>
        <p:spPr>
          <a:xfrm>
            <a:off x="800100" y="362856"/>
            <a:ext cx="7924800" cy="1841471"/>
          </a:xfrm>
        </p:spPr>
        <p:txBody>
          <a:bodyPr/>
          <a:lstStyle>
            <a:lvl1pPr>
              <a:lnSpc>
                <a:spcPts val="5000"/>
              </a:lnSpc>
              <a:buFontTx/>
              <a:buNone/>
              <a:defRPr sz="5000" b="1">
                <a:solidFill>
                  <a:srgbClr val="233A4A"/>
                </a:solidFill>
                <a:latin typeface="Trebuchet MS" panose="020B0703020202090204" pitchFamily="34"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596896"/>
            <a:ext cx="7924800" cy="3266875"/>
          </a:xfrm>
        </p:spPr>
        <p:txBody>
          <a:bodyPr anchor="t" anchorCtr="0"/>
          <a:lstStyle>
            <a:lvl1pPr marL="0" indent="0">
              <a:lnSpc>
                <a:spcPts val="3800"/>
              </a:lnSpc>
              <a:buFontTx/>
              <a:buNone/>
              <a:defRPr sz="3200">
                <a:solidFill>
                  <a:srgbClr val="62829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4123695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E4B45F"/>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253EEAA-F988-340C-A352-6F4F64A2480A}"/>
              </a:ext>
            </a:extLst>
          </p:cNvPr>
          <p:cNvSpPr>
            <a:spLocks noGrp="1"/>
          </p:cNvSpPr>
          <p:nvPr>
            <p:ph type="title"/>
          </p:nvPr>
        </p:nvSpPr>
        <p:spPr>
          <a:xfrm>
            <a:off x="800100" y="362856"/>
            <a:ext cx="10537952" cy="1841471"/>
          </a:xfrm>
        </p:spPr>
        <p:txBody>
          <a:bodyPr/>
          <a:lstStyle>
            <a:lvl1pPr>
              <a:buFontTx/>
              <a:buNone/>
              <a:defRPr/>
            </a:lvl1pPr>
          </a:lstStyle>
          <a:p>
            <a:r>
              <a:rPr lang="en-US" dirty="0"/>
              <a:t>Click to edit Master title style</a:t>
            </a:r>
          </a:p>
        </p:txBody>
      </p:sp>
      <p:sp>
        <p:nvSpPr>
          <p:cNvPr id="3" name="Content Placeholder 2">
            <a:extLst>
              <a:ext uri="{FF2B5EF4-FFF2-40B4-BE49-F238E27FC236}">
                <a16:creationId xmlns:a16="http://schemas.microsoft.com/office/drawing/2014/main" id="{9DF9105C-530D-B272-3AC1-08A31DAF45A3}"/>
              </a:ext>
            </a:extLst>
          </p:cNvPr>
          <p:cNvSpPr>
            <a:spLocks noGrp="1"/>
          </p:cNvSpPr>
          <p:nvPr>
            <p:ph idx="1"/>
          </p:nvPr>
        </p:nvSpPr>
        <p:spPr>
          <a:xfrm>
            <a:off x="800100" y="2753361"/>
            <a:ext cx="3131820" cy="3110410"/>
          </a:xfrm>
        </p:spPr>
        <p:txBody>
          <a:bodyPr numCol="1" anchor="t" anchorCtr="0"/>
          <a:lstStyle>
            <a:lvl1pPr marL="342900" indent="-342900">
              <a:lnSpc>
                <a:spcPts val="3200"/>
              </a:lnSpc>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Content Placeholder 2">
            <a:extLst>
              <a:ext uri="{FF2B5EF4-FFF2-40B4-BE49-F238E27FC236}">
                <a16:creationId xmlns:a16="http://schemas.microsoft.com/office/drawing/2014/main" id="{F40E564F-892C-FA09-966B-B78618EEF250}"/>
              </a:ext>
            </a:extLst>
          </p:cNvPr>
          <p:cNvSpPr>
            <a:spLocks noGrp="1"/>
          </p:cNvSpPr>
          <p:nvPr>
            <p:ph idx="10"/>
          </p:nvPr>
        </p:nvSpPr>
        <p:spPr>
          <a:xfrm>
            <a:off x="8227060" y="2753361"/>
            <a:ext cx="3131820" cy="3110410"/>
          </a:xfrm>
        </p:spPr>
        <p:txBody>
          <a:bodyPr numCol="1" anchor="t" anchorCtr="0"/>
          <a:lstStyle>
            <a:lvl1pPr marL="342900" indent="-342900">
              <a:lnSpc>
                <a:spcPts val="3200"/>
              </a:lnSpc>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86D3BEFA-E012-3084-3A11-3AEBA88B465A}"/>
              </a:ext>
            </a:extLst>
          </p:cNvPr>
          <p:cNvSpPr>
            <a:spLocks noGrp="1"/>
          </p:cNvSpPr>
          <p:nvPr>
            <p:ph idx="11"/>
          </p:nvPr>
        </p:nvSpPr>
        <p:spPr>
          <a:xfrm>
            <a:off x="4538980" y="2753361"/>
            <a:ext cx="3131820" cy="3110410"/>
          </a:xfrm>
        </p:spPr>
        <p:txBody>
          <a:bodyPr numCol="1" anchor="t" anchorCtr="0"/>
          <a:lstStyle>
            <a:lvl1pPr marL="342900" indent="-342900">
              <a:lnSpc>
                <a:spcPts val="3200"/>
              </a:lnSpc>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39512252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D2E99-4E2E-5339-A8B2-559DA37C966B}"/>
              </a:ext>
            </a:extLst>
          </p:cNvPr>
          <p:cNvSpPr>
            <a:spLocks noGrp="1"/>
          </p:cNvSpPr>
          <p:nvPr>
            <p:ph idx="1"/>
          </p:nvPr>
        </p:nvSpPr>
        <p:spPr>
          <a:xfrm>
            <a:off x="800100" y="836024"/>
            <a:ext cx="10553700" cy="4480560"/>
          </a:xfrm>
        </p:spPr>
        <p:txBody>
          <a:bodyPr anchor="t" anchorCtr="0"/>
          <a:lstStyle>
            <a:lvl1pPr>
              <a:spcBef>
                <a:spcPts val="0"/>
              </a:spcBef>
              <a:spcAft>
                <a:spcPts val="1500"/>
              </a:spcAft>
              <a:defRPr/>
            </a:lvl1pPr>
            <a:lvl2pPr>
              <a:spcBef>
                <a:spcPts val="0"/>
              </a:spcBef>
              <a:spcAft>
                <a:spcPts val="800"/>
              </a:spcAft>
              <a:defRPr/>
            </a:lvl2pPr>
            <a:lvl3pPr>
              <a:spcBef>
                <a:spcPts val="0"/>
              </a:spcBef>
              <a:spcAft>
                <a:spcPts val="600"/>
              </a:spcAft>
              <a:defRPr/>
            </a:lvl3pPr>
            <a:lvl4pPr>
              <a:spcBef>
                <a:spcPts val="0"/>
              </a:spcBef>
              <a:spcAft>
                <a:spcPts val="400"/>
              </a:spcAft>
              <a:defRPr/>
            </a:lvl4pPr>
            <a:lvl5pPr>
              <a:spcBef>
                <a:spcPts val="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2231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E4B45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D2E99-4E2E-5339-A8B2-559DA37C966B}"/>
              </a:ext>
            </a:extLst>
          </p:cNvPr>
          <p:cNvSpPr>
            <a:spLocks noGrp="1"/>
          </p:cNvSpPr>
          <p:nvPr>
            <p:ph idx="1"/>
          </p:nvPr>
        </p:nvSpPr>
        <p:spPr>
          <a:xfrm>
            <a:off x="800100" y="836024"/>
            <a:ext cx="10553700" cy="4480560"/>
          </a:xfrm>
        </p:spPr>
        <p:txBody>
          <a:bodyPr anchor="t" anchorCtr="0"/>
          <a:lstStyle>
            <a:lvl1pPr>
              <a:spcBef>
                <a:spcPts val="0"/>
              </a:spcBef>
              <a:spcAft>
                <a:spcPts val="1500"/>
              </a:spcAft>
              <a:defRPr/>
            </a:lvl1pPr>
            <a:lvl2pPr>
              <a:spcBef>
                <a:spcPts val="0"/>
              </a:spcBef>
              <a:spcAft>
                <a:spcPts val="800"/>
              </a:spcAft>
              <a:defRPr/>
            </a:lvl2pPr>
            <a:lvl3pPr>
              <a:spcBef>
                <a:spcPts val="0"/>
              </a:spcBef>
              <a:spcAft>
                <a:spcPts val="600"/>
              </a:spcAft>
              <a:defRPr/>
            </a:lvl3pPr>
            <a:lvl4pPr>
              <a:spcBef>
                <a:spcPts val="0"/>
              </a:spcBef>
              <a:spcAft>
                <a:spcPts val="400"/>
              </a:spcAft>
              <a:defRPr/>
            </a:lvl4pPr>
            <a:lvl5pPr>
              <a:spcBef>
                <a:spcPts val="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7387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581C-9F90-D90A-0845-CCC6759AE38C}"/>
              </a:ext>
            </a:extLst>
          </p:cNvPr>
          <p:cNvSpPr>
            <a:spLocks noGrp="1"/>
          </p:cNvSpPr>
          <p:nvPr>
            <p:ph type="ctrTitle"/>
          </p:nvPr>
        </p:nvSpPr>
        <p:spPr>
          <a:xfrm>
            <a:off x="800100" y="791110"/>
            <a:ext cx="10553700" cy="2637890"/>
          </a:xfrm>
        </p:spPr>
        <p:txBody>
          <a:bodyPr anchor="b"/>
          <a:lstStyle>
            <a:lvl1pPr algn="ctr">
              <a:lnSpc>
                <a:spcPts val="6300"/>
              </a:lnSpc>
              <a:defRPr sz="6500" b="0" spc="-150" baseline="0">
                <a:solidFill>
                  <a:srgbClr val="E4B45F"/>
                </a:solidFill>
                <a:latin typeface="Tw Cen MT" panose="020B0602020104020603" pitchFamily="34" charset="77"/>
              </a:defRPr>
            </a:lvl1pPr>
          </a:lstStyle>
          <a:p>
            <a:r>
              <a:rPr lang="en-US" dirty="0"/>
              <a:t>Click to edit Master title style</a:t>
            </a:r>
          </a:p>
        </p:txBody>
      </p:sp>
      <p:sp>
        <p:nvSpPr>
          <p:cNvPr id="3" name="Subtitle 2">
            <a:extLst>
              <a:ext uri="{FF2B5EF4-FFF2-40B4-BE49-F238E27FC236}">
                <a16:creationId xmlns:a16="http://schemas.microsoft.com/office/drawing/2014/main" id="{DC2FD1B1-4AF9-6837-DF86-8F84BD9B6E05}"/>
              </a:ext>
            </a:extLst>
          </p:cNvPr>
          <p:cNvSpPr>
            <a:spLocks noGrp="1"/>
          </p:cNvSpPr>
          <p:nvPr>
            <p:ph type="subTitle" idx="1"/>
          </p:nvPr>
        </p:nvSpPr>
        <p:spPr>
          <a:xfrm>
            <a:off x="2518228" y="4294597"/>
            <a:ext cx="7155543" cy="873303"/>
          </a:xfrm>
        </p:spPr>
        <p:txBody>
          <a:bodyPr anchor="t" anchorCtr="0"/>
          <a:lstStyle>
            <a:lvl1pPr marL="0" indent="0" algn="ctr">
              <a:buNone/>
              <a:defRPr sz="2400" b="1" i="0">
                <a:latin typeface="Trebuchet MS" panose="020B070302020209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a:extLst>
              <a:ext uri="{FF2B5EF4-FFF2-40B4-BE49-F238E27FC236}">
                <a16:creationId xmlns:a16="http://schemas.microsoft.com/office/drawing/2014/main" id="{4A0693F2-E6C5-FB48-4648-F3A517FFA34B}"/>
              </a:ext>
            </a:extLst>
          </p:cNvPr>
          <p:cNvSpPr txBox="1"/>
          <p:nvPr userDrawn="1"/>
        </p:nvSpPr>
        <p:spPr>
          <a:xfrm>
            <a:off x="4330233" y="3799916"/>
            <a:ext cx="3544584" cy="338554"/>
          </a:xfrm>
          <a:prstGeom prst="rect">
            <a:avLst/>
          </a:prstGeom>
          <a:noFill/>
        </p:spPr>
        <p:txBody>
          <a:bodyPr wrap="square" rtlCol="0">
            <a:spAutoFit/>
          </a:bodyPr>
          <a:lstStyle/>
          <a:p>
            <a:pPr algn="ctr"/>
            <a:r>
              <a:rPr lang="en-US" sz="1600" b="1" dirty="0">
                <a:solidFill>
                  <a:srgbClr val="FBF9F4"/>
                </a:solidFill>
                <a:latin typeface="Trebuchet MS" panose="020B0703020202090204" pitchFamily="34" charset="0"/>
              </a:rPr>
              <a:t>PRESENTED BY</a:t>
            </a:r>
          </a:p>
        </p:txBody>
      </p:sp>
      <p:sp>
        <p:nvSpPr>
          <p:cNvPr id="8" name="Text Placeholder 11">
            <a:extLst>
              <a:ext uri="{FF2B5EF4-FFF2-40B4-BE49-F238E27FC236}">
                <a16:creationId xmlns:a16="http://schemas.microsoft.com/office/drawing/2014/main" id="{88EEB941-C1EF-67CE-EAA0-0586DD82AD3B}"/>
              </a:ext>
            </a:extLst>
          </p:cNvPr>
          <p:cNvSpPr>
            <a:spLocks noGrp="1"/>
          </p:cNvSpPr>
          <p:nvPr>
            <p:ph type="body" sz="quarter" idx="10"/>
          </p:nvPr>
        </p:nvSpPr>
        <p:spPr>
          <a:xfrm>
            <a:off x="2517775" y="5249863"/>
            <a:ext cx="7156450" cy="441325"/>
          </a:xfrm>
        </p:spPr>
        <p:txBody>
          <a:bodyPr/>
          <a:lstStyle>
            <a:lvl1pPr marL="0" indent="0" algn="ctr">
              <a:buFontTx/>
              <a:buNone/>
              <a:defRPr sz="1800">
                <a:latin typeface="Trebuchet MS" panose="020B0703020202090204" pitchFamily="34" charset="0"/>
              </a:defRPr>
            </a:lvl1pPr>
            <a:lvl2pPr marL="457200" indent="0" algn="ctr">
              <a:buFontTx/>
              <a:buNone/>
              <a:defRPr sz="1800">
                <a:latin typeface="Trebuchet MS" panose="020B0703020202090204" pitchFamily="34" charset="0"/>
              </a:defRPr>
            </a:lvl2pPr>
            <a:lvl3pPr marL="914400" indent="0" algn="ctr">
              <a:buFontTx/>
              <a:buNone/>
              <a:defRPr sz="1800">
                <a:latin typeface="Trebuchet MS" panose="020B0703020202090204" pitchFamily="34" charset="0"/>
              </a:defRPr>
            </a:lvl3pPr>
            <a:lvl4pPr marL="1371600" indent="0" algn="ctr">
              <a:buFontTx/>
              <a:buNone/>
              <a:defRPr sz="1800">
                <a:latin typeface="Trebuchet MS" panose="020B0703020202090204" pitchFamily="34" charset="0"/>
              </a:defRPr>
            </a:lvl4pPr>
            <a:lvl5pPr marL="1828800" indent="0" algn="ctr">
              <a:buFontTx/>
              <a:buNone/>
              <a:defRPr sz="1800">
                <a:latin typeface="Trebuchet MS" panose="020B0703020202090204" pitchFamily="34" charset="0"/>
              </a:defRPr>
            </a:lvl5pPr>
          </a:lstStyle>
          <a:p>
            <a:pPr lvl="0"/>
            <a:r>
              <a:rPr lang="en-US" dirty="0"/>
              <a:t>Click to edit Master text styles</a:t>
            </a:r>
          </a:p>
        </p:txBody>
      </p:sp>
      <p:sp>
        <p:nvSpPr>
          <p:cNvPr id="9" name="TextBox 8">
            <a:extLst>
              <a:ext uri="{FF2B5EF4-FFF2-40B4-BE49-F238E27FC236}">
                <a16:creationId xmlns:a16="http://schemas.microsoft.com/office/drawing/2014/main" id="{B842C6E5-40F7-6C99-6173-697EE5036E58}"/>
              </a:ext>
            </a:extLst>
          </p:cNvPr>
          <p:cNvSpPr txBox="1"/>
          <p:nvPr userDrawn="1"/>
        </p:nvSpPr>
        <p:spPr>
          <a:xfrm>
            <a:off x="7695344" y="5424755"/>
            <a:ext cx="0" cy="0"/>
          </a:xfrm>
          <a:prstGeom prst="rect">
            <a:avLst/>
          </a:prstGeom>
        </p:spPr>
        <p:txBody>
          <a:bodyPr vert="horz" wrap="none" lIns="0" tIns="0" rIns="0" bIns="0" rtlCol="0" anchor="t" anchorCtr="0">
            <a:noAutofit/>
          </a:bodyPr>
          <a:lstStyle/>
          <a:p>
            <a:pPr algn="l"/>
            <a:endParaRPr lang="en-US" dirty="0"/>
          </a:p>
        </p:txBody>
      </p:sp>
    </p:spTree>
    <p:extLst>
      <p:ext uri="{BB962C8B-B14F-4D97-AF65-F5344CB8AC3E}">
        <p14:creationId xmlns:p14="http://schemas.microsoft.com/office/powerpoint/2010/main" val="25084474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6"/>
            <a:ext cx="7924800" cy="1841471"/>
          </a:xfrm>
        </p:spPr>
        <p:txBody>
          <a:bodyPr/>
          <a:lstStyle>
            <a:lvl1pPr>
              <a:buFontTx/>
              <a:buNone/>
              <a:defRPr>
                <a:solidFill>
                  <a:srgbClr val="E4B45F"/>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858947"/>
            <a:ext cx="7924800" cy="3004824"/>
          </a:xfrm>
        </p:spPr>
        <p:txBody>
          <a:bodyPr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388211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6"/>
            <a:ext cx="7924800" cy="1841471"/>
          </a:xfrm>
        </p:spPr>
        <p:txBody>
          <a:bodyPr/>
          <a:lstStyle>
            <a:lvl1pPr>
              <a:buFontTx/>
              <a:buNone/>
              <a:defRPr>
                <a:solidFill>
                  <a:srgbClr val="E4B45F"/>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858947"/>
            <a:ext cx="7924800" cy="3004824"/>
          </a:xfrm>
        </p:spPr>
        <p:txBody>
          <a:bodyPr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20411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E9F863-83B7-44D8-CCED-3085623CCED7}"/>
              </a:ext>
            </a:extLst>
          </p:cNvPr>
          <p:cNvSpPr/>
          <p:nvPr userDrawn="1"/>
        </p:nvSpPr>
        <p:spPr>
          <a:xfrm>
            <a:off x="0" y="0"/>
            <a:ext cx="12192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7D2E99-4E2E-5339-A8B2-559DA37C966B}"/>
              </a:ext>
            </a:extLst>
          </p:cNvPr>
          <p:cNvSpPr>
            <a:spLocks noGrp="1"/>
          </p:cNvSpPr>
          <p:nvPr>
            <p:ph idx="1"/>
          </p:nvPr>
        </p:nvSpPr>
        <p:spPr>
          <a:xfrm>
            <a:off x="800100" y="836024"/>
            <a:ext cx="10553700" cy="4480560"/>
          </a:xfrm>
        </p:spPr>
        <p:txBody>
          <a:bodyPr anchor="t" anchorCtr="0"/>
          <a:lstStyle>
            <a:lvl1pPr>
              <a:spcBef>
                <a:spcPts val="0"/>
              </a:spcBef>
              <a:spcAft>
                <a:spcPts val="1500"/>
              </a:spcAft>
              <a:defRPr>
                <a:solidFill>
                  <a:srgbClr val="1E3A41"/>
                </a:solidFill>
              </a:defRPr>
            </a:lvl1pPr>
            <a:lvl2pPr>
              <a:spcBef>
                <a:spcPts val="0"/>
              </a:spcBef>
              <a:spcAft>
                <a:spcPts val="800"/>
              </a:spcAft>
              <a:defRPr>
                <a:solidFill>
                  <a:srgbClr val="1E3A41"/>
                </a:solidFill>
              </a:defRPr>
            </a:lvl2pPr>
            <a:lvl3pPr>
              <a:spcBef>
                <a:spcPts val="0"/>
              </a:spcBef>
              <a:spcAft>
                <a:spcPts val="600"/>
              </a:spcAft>
              <a:defRPr>
                <a:solidFill>
                  <a:srgbClr val="1E3A41"/>
                </a:solidFill>
              </a:defRPr>
            </a:lvl3pPr>
            <a:lvl4pPr>
              <a:spcBef>
                <a:spcPts val="0"/>
              </a:spcBef>
              <a:spcAft>
                <a:spcPts val="400"/>
              </a:spcAft>
              <a:defRPr>
                <a:solidFill>
                  <a:srgbClr val="1E3A41"/>
                </a:solidFill>
              </a:defRPr>
            </a:lvl4pPr>
            <a:lvl5pPr>
              <a:spcBef>
                <a:spcPts val="0"/>
              </a:spcBef>
              <a:spcAft>
                <a:spcPts val="400"/>
              </a:spcAft>
              <a:defRPr>
                <a:solidFill>
                  <a:srgbClr val="1E3A4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77946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1E3A4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672D22-2AF9-4DCC-4AD0-557CFB709901}"/>
              </a:ext>
            </a:extLst>
          </p:cNvPr>
          <p:cNvPicPr>
            <a:picLocks noChangeAspect="1"/>
          </p:cNvPicPr>
          <p:nvPr userDrawn="1"/>
        </p:nvPicPr>
        <p:blipFill>
          <a:blip r:embed="rId2"/>
          <a:srcRect/>
          <a:stretch/>
        </p:blipFill>
        <p:spPr>
          <a:xfrm>
            <a:off x="8759952" y="6093823"/>
            <a:ext cx="2578100" cy="571500"/>
          </a:xfrm>
          <a:prstGeom prst="rect">
            <a:avLst/>
          </a:prstGeom>
        </p:spPr>
      </p:pic>
      <p:sp>
        <p:nvSpPr>
          <p:cNvPr id="10" name="Rectangle 9">
            <a:extLst>
              <a:ext uri="{FF2B5EF4-FFF2-40B4-BE49-F238E27FC236}">
                <a16:creationId xmlns:a16="http://schemas.microsoft.com/office/drawing/2014/main" id="{CCB2ED89-C319-3F10-EBCF-7FE236919FE1}"/>
              </a:ext>
            </a:extLst>
          </p:cNvPr>
          <p:cNvSpPr/>
          <p:nvPr userDrawn="1"/>
        </p:nvSpPr>
        <p:spPr>
          <a:xfrm>
            <a:off x="-6350" y="-132522"/>
            <a:ext cx="12192000" cy="6076122"/>
          </a:xfrm>
          <a:prstGeom prst="rect">
            <a:avLst/>
          </a:prstGeom>
          <a:solidFill>
            <a:srgbClr val="628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6"/>
            <a:ext cx="7924800" cy="1482545"/>
          </a:xfrm>
        </p:spPr>
        <p:txBody>
          <a:bodyPr/>
          <a:lstStyle>
            <a:lvl1pPr>
              <a:buFontTx/>
              <a:buNone/>
              <a:defRPr spc="-100" baseline="0">
                <a:solidFill>
                  <a:srgbClr val="233A4A"/>
                </a:solidFill>
              </a:defRPr>
            </a:lvl1pPr>
          </a:lstStyle>
          <a:p>
            <a:r>
              <a:rPr lang="en-US" dirty="0"/>
              <a:t>Click to edit Master title style</a:t>
            </a:r>
          </a:p>
        </p:txBody>
      </p:sp>
      <p:sp>
        <p:nvSpPr>
          <p:cNvPr id="25" name="Content Placeholder 2">
            <a:extLst>
              <a:ext uri="{FF2B5EF4-FFF2-40B4-BE49-F238E27FC236}">
                <a16:creationId xmlns:a16="http://schemas.microsoft.com/office/drawing/2014/main" id="{66F743D6-78B9-18DD-EE37-42058D5C84DF}"/>
              </a:ext>
            </a:extLst>
          </p:cNvPr>
          <p:cNvSpPr>
            <a:spLocks noGrp="1"/>
          </p:cNvSpPr>
          <p:nvPr>
            <p:ph idx="20"/>
          </p:nvPr>
        </p:nvSpPr>
        <p:spPr>
          <a:xfrm>
            <a:off x="800100" y="2341123"/>
            <a:ext cx="5027543" cy="3172709"/>
          </a:xfrm>
        </p:spPr>
        <p:txBody>
          <a:bodyPr anchor="t" anchorCtr="0"/>
          <a:lstStyle>
            <a:lvl1pPr marL="0" indent="0">
              <a:lnSpc>
                <a:spcPts val="2400"/>
              </a:lnSpc>
              <a:spcBef>
                <a:spcPts val="0"/>
              </a:spcBef>
              <a:spcAft>
                <a:spcPts val="1800"/>
              </a:spcAft>
              <a:buFontTx/>
              <a:buNone/>
              <a:defRPr sz="2400" b="0" i="0" cap="all" baseline="0">
                <a:solidFill>
                  <a:srgbClr val="FBF9F4"/>
                </a:solidFill>
                <a:latin typeface="Arial Narrow" panose="020B0604020202020204" pitchFamily="34" charset="0"/>
                <a:ea typeface="Jost Medium" pitchFamily="2" charset="77"/>
                <a:cs typeface="Arial Narrow"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6012C899-C6C3-1F38-6888-BE9F62123D99}"/>
              </a:ext>
            </a:extLst>
          </p:cNvPr>
          <p:cNvSpPr>
            <a:spLocks noGrp="1"/>
          </p:cNvSpPr>
          <p:nvPr>
            <p:ph idx="24"/>
          </p:nvPr>
        </p:nvSpPr>
        <p:spPr>
          <a:xfrm>
            <a:off x="6342256" y="2341123"/>
            <a:ext cx="5027543" cy="3172709"/>
          </a:xfrm>
        </p:spPr>
        <p:txBody>
          <a:bodyPr anchor="t" anchorCtr="0"/>
          <a:lstStyle>
            <a:lvl1pPr marL="0" indent="0">
              <a:lnSpc>
                <a:spcPts val="2400"/>
              </a:lnSpc>
              <a:spcBef>
                <a:spcPts val="0"/>
              </a:spcBef>
              <a:spcAft>
                <a:spcPts val="1800"/>
              </a:spcAft>
              <a:buFontTx/>
              <a:buNone/>
              <a:defRPr sz="2400" b="0" i="0" cap="all" baseline="0">
                <a:solidFill>
                  <a:srgbClr val="FBF9F4"/>
                </a:solidFill>
                <a:latin typeface="Arial Narrow" panose="020B0604020202020204" pitchFamily="34" charset="0"/>
                <a:ea typeface="Jost Medium" pitchFamily="2" charset="77"/>
                <a:cs typeface="Arial Narrow"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519671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858947"/>
            <a:ext cx="7924800" cy="3004824"/>
          </a:xfrm>
        </p:spPr>
        <p:txBody>
          <a:bodyPr anchor="t" anchorCtr="0"/>
          <a:lstStyle>
            <a:lvl1pPr marL="0" indent="0">
              <a:lnSpc>
                <a:spcPts val="3800"/>
              </a:lnSpc>
              <a:spcBef>
                <a:spcPts val="1600"/>
              </a:spcBef>
              <a:buFontTx/>
              <a:buNone/>
              <a:defRPr sz="3200">
                <a:solidFill>
                  <a:srgbClr val="FBF9F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0" name="Title 1">
            <a:extLst>
              <a:ext uri="{FF2B5EF4-FFF2-40B4-BE49-F238E27FC236}">
                <a16:creationId xmlns:a16="http://schemas.microsoft.com/office/drawing/2014/main" id="{78F30AB8-317A-6880-AF93-D756E841F788}"/>
              </a:ext>
            </a:extLst>
          </p:cNvPr>
          <p:cNvSpPr>
            <a:spLocks noGrp="1"/>
          </p:cNvSpPr>
          <p:nvPr>
            <p:ph type="title" hasCustomPrompt="1"/>
          </p:nvPr>
        </p:nvSpPr>
        <p:spPr>
          <a:xfrm>
            <a:off x="800100" y="362856"/>
            <a:ext cx="7924800" cy="1841471"/>
          </a:xfrm>
        </p:spPr>
        <p:txBody>
          <a:bodyPr/>
          <a:lstStyle>
            <a:lvl1pPr>
              <a:lnSpc>
                <a:spcPts val="5000"/>
              </a:lnSpc>
              <a:buFontTx/>
              <a:buNone/>
              <a:defRPr sz="5000" b="1" cap="all" baseline="0">
                <a:solidFill>
                  <a:srgbClr val="E4B45F"/>
                </a:solidFill>
                <a:latin typeface="Trebuchet MS" panose="020B0703020202090204" pitchFamily="34" charset="0"/>
              </a:defRPr>
            </a:lvl1pPr>
          </a:lstStyle>
          <a:p>
            <a:r>
              <a:rPr lang="en-US" dirty="0"/>
              <a:t>CLICK TO EDIT MASTER TITLE STYLE</a:t>
            </a:r>
          </a:p>
        </p:txBody>
      </p:sp>
    </p:spTree>
    <p:extLst>
      <p:ext uri="{BB962C8B-B14F-4D97-AF65-F5344CB8AC3E}">
        <p14:creationId xmlns:p14="http://schemas.microsoft.com/office/powerpoint/2010/main" val="3080072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hasCustomPrompt="1"/>
          </p:nvPr>
        </p:nvSpPr>
        <p:spPr>
          <a:xfrm>
            <a:off x="800100" y="362856"/>
            <a:ext cx="7924800" cy="1841471"/>
          </a:xfrm>
        </p:spPr>
        <p:txBody>
          <a:bodyPr/>
          <a:lstStyle>
            <a:lvl1pPr>
              <a:lnSpc>
                <a:spcPts val="5000"/>
              </a:lnSpc>
              <a:buFontTx/>
              <a:buNone/>
              <a:defRPr sz="5000" b="1" cap="all" baseline="0">
                <a:solidFill>
                  <a:srgbClr val="E4B45F"/>
                </a:solidFill>
                <a:latin typeface="Trebuchet MS" panose="020B0703020202090204" pitchFamily="34"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858947"/>
            <a:ext cx="7924800" cy="3004824"/>
          </a:xfrm>
        </p:spPr>
        <p:txBody>
          <a:bodyPr anchor="t" anchorCtr="0"/>
          <a:lstStyle>
            <a:lvl1pPr marL="0" indent="0">
              <a:lnSpc>
                <a:spcPts val="3800"/>
              </a:lnSpc>
              <a:spcBef>
                <a:spcPts val="1600"/>
              </a:spcBef>
              <a:buFontTx/>
              <a:buNone/>
              <a:defRPr sz="3200">
                <a:solidFill>
                  <a:srgbClr val="FBF9F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410635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hasCustomPrompt="1"/>
          </p:nvPr>
        </p:nvSpPr>
        <p:spPr>
          <a:xfrm>
            <a:off x="800100" y="362856"/>
            <a:ext cx="7924800" cy="1841471"/>
          </a:xfrm>
        </p:spPr>
        <p:txBody>
          <a:bodyPr/>
          <a:lstStyle>
            <a:lvl1pPr>
              <a:lnSpc>
                <a:spcPts val="5000"/>
              </a:lnSpc>
              <a:buFontTx/>
              <a:buNone/>
              <a:defRPr sz="5000" b="1" cap="all" baseline="0">
                <a:solidFill>
                  <a:srgbClr val="233A4A"/>
                </a:solidFill>
                <a:latin typeface="Trebuchet MS" panose="020B070302020209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66953D84-F48A-7FB5-8FFF-2E1F67590780}"/>
              </a:ext>
            </a:extLst>
          </p:cNvPr>
          <p:cNvSpPr>
            <a:spLocks noGrp="1"/>
          </p:cNvSpPr>
          <p:nvPr>
            <p:ph idx="1"/>
          </p:nvPr>
        </p:nvSpPr>
        <p:spPr>
          <a:xfrm>
            <a:off x="800100" y="2596896"/>
            <a:ext cx="7924800" cy="3266875"/>
          </a:xfrm>
        </p:spPr>
        <p:txBody>
          <a:bodyPr anchor="t" anchorCtr="0"/>
          <a:lstStyle>
            <a:lvl1pPr marL="0" indent="0">
              <a:lnSpc>
                <a:spcPts val="3800"/>
              </a:lnSpc>
              <a:buFontTx/>
              <a:buNone/>
              <a:defRPr sz="3200">
                <a:solidFill>
                  <a:srgbClr val="62829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2409933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1E3A4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F40B1E-C1F8-5893-CA4B-1C6756E546C2}"/>
              </a:ext>
            </a:extLst>
          </p:cNvPr>
          <p:cNvPicPr>
            <a:picLocks noChangeAspect="1"/>
          </p:cNvPicPr>
          <p:nvPr userDrawn="1"/>
        </p:nvPicPr>
        <p:blipFill>
          <a:blip r:embed="rId2"/>
          <a:srcRect/>
          <a:stretch/>
        </p:blipFill>
        <p:spPr>
          <a:xfrm>
            <a:off x="0" y="2054131"/>
            <a:ext cx="12192000" cy="3886199"/>
          </a:xfrm>
          <a:prstGeom prst="rect">
            <a:avLst/>
          </a:prstGeom>
          <a:solidFill>
            <a:srgbClr val="628294"/>
          </a:solidFill>
        </p:spPr>
      </p:pic>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6"/>
            <a:ext cx="7924800" cy="1482545"/>
          </a:xfrm>
        </p:spPr>
        <p:txBody>
          <a:bodyPr/>
          <a:lstStyle>
            <a:lvl1pPr>
              <a:buFontTx/>
              <a:buNone/>
              <a:defRPr>
                <a:solidFill>
                  <a:srgbClr val="E4B45F"/>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544287"/>
            <a:ext cx="2743200" cy="2382019"/>
          </a:xfrm>
        </p:spPr>
        <p:txBody>
          <a:bodyPr anchor="ctr" anchorCtr="0"/>
          <a:lstStyle>
            <a:lvl1pPr marL="0" indent="0">
              <a:lnSpc>
                <a:spcPts val="3500"/>
              </a:lnSpc>
              <a:buFontTx/>
              <a:buNone/>
              <a:defRPr sz="3000" b="0" i="0">
                <a:solidFill>
                  <a:srgbClr val="FBF9F4"/>
                </a:solidFill>
                <a:latin typeface="Tw Cen MT" panose="020B0602020104020603" pitchFamily="34" charset="77"/>
                <a:ea typeface="Jost Medium"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8" name="Content Placeholder 2">
            <a:extLst>
              <a:ext uri="{FF2B5EF4-FFF2-40B4-BE49-F238E27FC236}">
                <a16:creationId xmlns:a16="http://schemas.microsoft.com/office/drawing/2014/main" id="{18843996-D802-3B66-2445-B11088CF2648}"/>
              </a:ext>
            </a:extLst>
          </p:cNvPr>
          <p:cNvSpPr>
            <a:spLocks noGrp="1"/>
          </p:cNvSpPr>
          <p:nvPr>
            <p:ph idx="13"/>
          </p:nvPr>
        </p:nvSpPr>
        <p:spPr>
          <a:xfrm>
            <a:off x="4749800" y="2544287"/>
            <a:ext cx="2743200" cy="2382020"/>
          </a:xfrm>
        </p:spPr>
        <p:txBody>
          <a:bodyPr anchor="ctr" anchorCtr="0"/>
          <a:lstStyle>
            <a:lvl1pPr marL="0" indent="0">
              <a:lnSpc>
                <a:spcPts val="3500"/>
              </a:lnSpc>
              <a:buFontTx/>
              <a:buNone/>
              <a:defRPr sz="3000" b="0" i="0">
                <a:solidFill>
                  <a:srgbClr val="FBF9F4"/>
                </a:solidFill>
                <a:latin typeface="Tw Cen MT" panose="020B0602020104020603" pitchFamily="34" charset="77"/>
                <a:ea typeface="Jost Medium"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Content Placeholder 2">
            <a:extLst>
              <a:ext uri="{FF2B5EF4-FFF2-40B4-BE49-F238E27FC236}">
                <a16:creationId xmlns:a16="http://schemas.microsoft.com/office/drawing/2014/main" id="{9FEB49A3-C0C1-3E01-0CC4-4233A10FF7B1}"/>
              </a:ext>
            </a:extLst>
          </p:cNvPr>
          <p:cNvSpPr>
            <a:spLocks noGrp="1"/>
          </p:cNvSpPr>
          <p:nvPr>
            <p:ph idx="14"/>
          </p:nvPr>
        </p:nvSpPr>
        <p:spPr>
          <a:xfrm>
            <a:off x="8750300" y="2544287"/>
            <a:ext cx="2743200" cy="2382020"/>
          </a:xfrm>
        </p:spPr>
        <p:txBody>
          <a:bodyPr anchor="ctr" anchorCtr="0"/>
          <a:lstStyle>
            <a:lvl1pPr marL="0" indent="0">
              <a:lnSpc>
                <a:spcPts val="3500"/>
              </a:lnSpc>
              <a:buFontTx/>
              <a:buNone/>
              <a:defRPr sz="3000" b="0" i="0">
                <a:solidFill>
                  <a:srgbClr val="FBF9F4"/>
                </a:solidFill>
                <a:latin typeface="Tw Cen MT" panose="020B0602020104020603" pitchFamily="34" charset="77"/>
                <a:ea typeface="Jost Medium"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 name="Content Placeholder 2">
            <a:extLst>
              <a:ext uri="{FF2B5EF4-FFF2-40B4-BE49-F238E27FC236}">
                <a16:creationId xmlns:a16="http://schemas.microsoft.com/office/drawing/2014/main" id="{8857DF00-2F22-589F-87AA-D43F01E98D0D}"/>
              </a:ext>
            </a:extLst>
          </p:cNvPr>
          <p:cNvSpPr>
            <a:spLocks noGrp="1"/>
          </p:cNvSpPr>
          <p:nvPr>
            <p:ph idx="15"/>
          </p:nvPr>
        </p:nvSpPr>
        <p:spPr>
          <a:xfrm>
            <a:off x="8750300" y="5070808"/>
            <a:ext cx="2743200" cy="508000"/>
          </a:xfrm>
        </p:spPr>
        <p:txBody>
          <a:bodyPr anchor="ctr" anchorCtr="0"/>
          <a:lstStyle>
            <a:lvl1pPr marL="0" indent="0">
              <a:lnSpc>
                <a:spcPts val="2200"/>
              </a:lnSpc>
              <a:spcBef>
                <a:spcPts val="0"/>
              </a:spcBef>
              <a:buFontTx/>
              <a:buNone/>
              <a:defRPr sz="1800" b="0" i="0">
                <a:solidFill>
                  <a:srgbClr val="FBF9F4"/>
                </a:solidFill>
                <a:latin typeface="Arial Narrow" panose="020B0604020202020204" pitchFamily="34" charset="0"/>
                <a:ea typeface="Jost Medium" pitchFamily="2" charset="77"/>
                <a:cs typeface="Arial Narrow"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Content Placeholder 2">
            <a:extLst>
              <a:ext uri="{FF2B5EF4-FFF2-40B4-BE49-F238E27FC236}">
                <a16:creationId xmlns:a16="http://schemas.microsoft.com/office/drawing/2014/main" id="{9ABE5400-0D14-9768-2429-423BD939982E}"/>
              </a:ext>
            </a:extLst>
          </p:cNvPr>
          <p:cNvSpPr>
            <a:spLocks noGrp="1"/>
          </p:cNvSpPr>
          <p:nvPr>
            <p:ph idx="16"/>
          </p:nvPr>
        </p:nvSpPr>
        <p:spPr>
          <a:xfrm>
            <a:off x="4737100" y="5070808"/>
            <a:ext cx="2743200" cy="508000"/>
          </a:xfrm>
        </p:spPr>
        <p:txBody>
          <a:bodyPr anchor="ctr" anchorCtr="0"/>
          <a:lstStyle>
            <a:lvl1pPr marL="0" indent="0">
              <a:lnSpc>
                <a:spcPts val="2200"/>
              </a:lnSpc>
              <a:spcBef>
                <a:spcPts val="0"/>
              </a:spcBef>
              <a:buFontTx/>
              <a:buNone/>
              <a:defRPr sz="1800" b="0" i="0">
                <a:solidFill>
                  <a:srgbClr val="FBF9F4"/>
                </a:solidFill>
                <a:latin typeface="Arial Narrow" panose="020B0604020202020204" pitchFamily="34" charset="0"/>
                <a:ea typeface="Jost Medium" pitchFamily="2" charset="77"/>
                <a:cs typeface="Arial Narrow"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Content Placeholder 2">
            <a:extLst>
              <a:ext uri="{FF2B5EF4-FFF2-40B4-BE49-F238E27FC236}">
                <a16:creationId xmlns:a16="http://schemas.microsoft.com/office/drawing/2014/main" id="{53CD2E38-6D78-EB58-9166-2766C06B9278}"/>
              </a:ext>
            </a:extLst>
          </p:cNvPr>
          <p:cNvSpPr>
            <a:spLocks noGrp="1"/>
          </p:cNvSpPr>
          <p:nvPr>
            <p:ph idx="17"/>
          </p:nvPr>
        </p:nvSpPr>
        <p:spPr>
          <a:xfrm>
            <a:off x="795020" y="5070808"/>
            <a:ext cx="2743200" cy="508000"/>
          </a:xfrm>
        </p:spPr>
        <p:txBody>
          <a:bodyPr anchor="ctr" anchorCtr="0"/>
          <a:lstStyle>
            <a:lvl1pPr marL="0" indent="0">
              <a:lnSpc>
                <a:spcPts val="2200"/>
              </a:lnSpc>
              <a:spcBef>
                <a:spcPts val="0"/>
              </a:spcBef>
              <a:buFontTx/>
              <a:buNone/>
              <a:defRPr sz="1800" b="0" i="0">
                <a:solidFill>
                  <a:srgbClr val="FBF9F4"/>
                </a:solidFill>
                <a:latin typeface="Arial Narrow" panose="020B0604020202020204" pitchFamily="34" charset="0"/>
                <a:ea typeface="Jost Medium" pitchFamily="2" charset="77"/>
                <a:cs typeface="Arial Narrow"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82051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7"/>
            <a:ext cx="10553700" cy="1465944"/>
          </a:xfrm>
        </p:spPr>
        <p:txBody>
          <a:bodyPr/>
          <a:lstStyle>
            <a:lvl1pPr>
              <a:buFontTx/>
              <a:buNone/>
              <a:defRPr>
                <a:solidFill>
                  <a:srgbClr val="FBF9F4"/>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3428999"/>
            <a:ext cx="10553700" cy="243477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 name="Text Placeholder 9">
            <a:extLst>
              <a:ext uri="{FF2B5EF4-FFF2-40B4-BE49-F238E27FC236}">
                <a16:creationId xmlns:a16="http://schemas.microsoft.com/office/drawing/2014/main" id="{C1EB42F9-C600-030B-4B4E-DF16D3A7DA08}"/>
              </a:ext>
            </a:extLst>
          </p:cNvPr>
          <p:cNvSpPr>
            <a:spLocks noGrp="1"/>
          </p:cNvSpPr>
          <p:nvPr>
            <p:ph type="body" sz="quarter" idx="12"/>
          </p:nvPr>
        </p:nvSpPr>
        <p:spPr>
          <a:xfrm>
            <a:off x="800100" y="2073275"/>
            <a:ext cx="10553700" cy="1179513"/>
          </a:xfrm>
        </p:spPr>
        <p:txBody>
          <a:bodyPr anchor="t" anchorCtr="0"/>
          <a:lstStyle>
            <a:lvl1pPr marL="0" indent="0">
              <a:buFontTx/>
              <a:buNone/>
              <a:defRPr sz="2400" b="1" i="0">
                <a:solidFill>
                  <a:srgbClr val="E4B45F"/>
                </a:solidFill>
                <a:latin typeface="Trebuchet MS" panose="020B0703020202090204" pitchFamily="34" charset="0"/>
                <a:ea typeface="Jost SemiBold" pitchFamily="2" charset="77"/>
              </a:defRPr>
            </a:lvl1pPr>
            <a:lvl2pPr marL="457200" indent="0">
              <a:buFontTx/>
              <a:buNone/>
              <a:defRPr sz="3300" b="1" i="0">
                <a:latin typeface="Jost SemiBold" pitchFamily="2" charset="77"/>
                <a:ea typeface="Jost SemiBold" pitchFamily="2" charset="77"/>
              </a:defRPr>
            </a:lvl2pPr>
            <a:lvl3pPr marL="914400" indent="0">
              <a:buFontTx/>
              <a:buNone/>
              <a:defRPr sz="3300" b="1" i="0">
                <a:latin typeface="Jost SemiBold" pitchFamily="2" charset="77"/>
                <a:ea typeface="Jost SemiBold" pitchFamily="2" charset="77"/>
              </a:defRPr>
            </a:lvl3pPr>
            <a:lvl4pPr marL="1371600" indent="0">
              <a:buFontTx/>
              <a:buNone/>
              <a:defRPr sz="3300" b="1" i="0">
                <a:latin typeface="Jost SemiBold" pitchFamily="2" charset="77"/>
                <a:ea typeface="Jost SemiBold" pitchFamily="2" charset="77"/>
              </a:defRPr>
            </a:lvl4pPr>
            <a:lvl5pPr marL="1828800" indent="0">
              <a:buFontTx/>
              <a:buNone/>
              <a:defRPr sz="3300" b="1" i="0">
                <a:latin typeface="Jost SemiBold" pitchFamily="2" charset="77"/>
                <a:ea typeface="Jost SemiBold" pitchFamily="2" charset="77"/>
              </a:defRPr>
            </a:lvl5pPr>
          </a:lstStyle>
          <a:p>
            <a:pPr lvl="0"/>
            <a:r>
              <a:rPr lang="en-US" dirty="0"/>
              <a:t>Click to edit Master text styles</a:t>
            </a:r>
          </a:p>
        </p:txBody>
      </p:sp>
    </p:spTree>
    <p:extLst>
      <p:ext uri="{BB962C8B-B14F-4D97-AF65-F5344CB8AC3E}">
        <p14:creationId xmlns:p14="http://schemas.microsoft.com/office/powerpoint/2010/main" val="1734789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7"/>
            <a:ext cx="10553700" cy="1465944"/>
          </a:xfrm>
        </p:spPr>
        <p:txBody>
          <a:bodyPr/>
          <a:lstStyle>
            <a:lvl1pPr>
              <a:lnSpc>
                <a:spcPts val="5000"/>
              </a:lnSpc>
              <a:buFontTx/>
              <a:buNone/>
              <a:defRPr>
                <a:solidFill>
                  <a:srgbClr val="FBF9F4"/>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A570C02E-64DC-66B3-6853-692705C5BF1C}"/>
              </a:ext>
            </a:extLst>
          </p:cNvPr>
          <p:cNvSpPr>
            <a:spLocks noGrp="1"/>
          </p:cNvSpPr>
          <p:nvPr>
            <p:ph idx="1"/>
          </p:nvPr>
        </p:nvSpPr>
        <p:spPr>
          <a:xfrm>
            <a:off x="800100" y="3428999"/>
            <a:ext cx="4869180" cy="243477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0" name="Content Placeholder 2">
            <a:extLst>
              <a:ext uri="{FF2B5EF4-FFF2-40B4-BE49-F238E27FC236}">
                <a16:creationId xmlns:a16="http://schemas.microsoft.com/office/drawing/2014/main" id="{ECD0BDFE-8FAE-33E7-3AAD-496875E7A1E8}"/>
              </a:ext>
            </a:extLst>
          </p:cNvPr>
          <p:cNvSpPr>
            <a:spLocks noGrp="1"/>
          </p:cNvSpPr>
          <p:nvPr>
            <p:ph idx="10"/>
          </p:nvPr>
        </p:nvSpPr>
        <p:spPr>
          <a:xfrm>
            <a:off x="6093460" y="3428999"/>
            <a:ext cx="4869180" cy="243477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 name="Text Placeholder 9">
            <a:extLst>
              <a:ext uri="{FF2B5EF4-FFF2-40B4-BE49-F238E27FC236}">
                <a16:creationId xmlns:a16="http://schemas.microsoft.com/office/drawing/2014/main" id="{F0844FC7-ACF5-64B4-DC65-505480CDF08F}"/>
              </a:ext>
            </a:extLst>
          </p:cNvPr>
          <p:cNvSpPr>
            <a:spLocks noGrp="1"/>
          </p:cNvSpPr>
          <p:nvPr>
            <p:ph type="body" sz="quarter" idx="12"/>
          </p:nvPr>
        </p:nvSpPr>
        <p:spPr>
          <a:xfrm>
            <a:off x="800100" y="2073275"/>
            <a:ext cx="10553700" cy="1179513"/>
          </a:xfrm>
        </p:spPr>
        <p:txBody>
          <a:bodyPr anchor="t" anchorCtr="0"/>
          <a:lstStyle>
            <a:lvl1pPr marL="0" indent="0">
              <a:buFontTx/>
              <a:buNone/>
              <a:defRPr sz="2400" b="1" i="0">
                <a:solidFill>
                  <a:srgbClr val="E4B45F"/>
                </a:solidFill>
                <a:latin typeface="Trebuchet MS" panose="020B0703020202090204" pitchFamily="34" charset="0"/>
                <a:ea typeface="Jost SemiBold" pitchFamily="2" charset="77"/>
              </a:defRPr>
            </a:lvl1pPr>
            <a:lvl2pPr marL="457200" indent="0">
              <a:buFontTx/>
              <a:buNone/>
              <a:defRPr sz="3300" b="1" i="0">
                <a:latin typeface="Jost SemiBold" pitchFamily="2" charset="77"/>
                <a:ea typeface="Jost SemiBold" pitchFamily="2" charset="77"/>
              </a:defRPr>
            </a:lvl2pPr>
            <a:lvl3pPr marL="914400" indent="0">
              <a:buFontTx/>
              <a:buNone/>
              <a:defRPr sz="3300" b="1" i="0">
                <a:latin typeface="Jost SemiBold" pitchFamily="2" charset="77"/>
                <a:ea typeface="Jost SemiBold" pitchFamily="2" charset="77"/>
              </a:defRPr>
            </a:lvl3pPr>
            <a:lvl4pPr marL="1371600" indent="0">
              <a:buFontTx/>
              <a:buNone/>
              <a:defRPr sz="3300" b="1" i="0">
                <a:latin typeface="Jost SemiBold" pitchFamily="2" charset="77"/>
                <a:ea typeface="Jost SemiBold" pitchFamily="2" charset="77"/>
              </a:defRPr>
            </a:lvl4pPr>
            <a:lvl5pPr marL="1828800" indent="0">
              <a:buFontTx/>
              <a:buNone/>
              <a:defRPr sz="3300" b="1" i="0">
                <a:latin typeface="Jost SemiBold" pitchFamily="2" charset="77"/>
                <a:ea typeface="Jost SemiBold" pitchFamily="2" charset="77"/>
              </a:defRPr>
            </a:lvl5pPr>
          </a:lstStyle>
          <a:p>
            <a:pPr lvl="0"/>
            <a:r>
              <a:rPr lang="en-US" dirty="0"/>
              <a:t>Click to edit Master text styles</a:t>
            </a:r>
          </a:p>
        </p:txBody>
      </p:sp>
    </p:spTree>
    <p:extLst>
      <p:ext uri="{BB962C8B-B14F-4D97-AF65-F5344CB8AC3E}">
        <p14:creationId xmlns:p14="http://schemas.microsoft.com/office/powerpoint/2010/main" val="2341237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7"/>
            <a:ext cx="10553700" cy="1465944"/>
          </a:xfrm>
        </p:spPr>
        <p:txBody>
          <a:bodyPr/>
          <a:lstStyle>
            <a:lvl1pPr>
              <a:buFontTx/>
              <a:buNone/>
              <a:defRPr>
                <a:solidFill>
                  <a:srgbClr val="FBF9F4"/>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F88BB72B-6564-6CC7-DDDD-FAAC5F5D0ADD}"/>
              </a:ext>
            </a:extLst>
          </p:cNvPr>
          <p:cNvSpPr>
            <a:spLocks noGrp="1"/>
          </p:cNvSpPr>
          <p:nvPr>
            <p:ph idx="1"/>
          </p:nvPr>
        </p:nvSpPr>
        <p:spPr>
          <a:xfrm>
            <a:off x="800100" y="3428999"/>
            <a:ext cx="3131820" cy="243477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0" name="Content Placeholder 2">
            <a:extLst>
              <a:ext uri="{FF2B5EF4-FFF2-40B4-BE49-F238E27FC236}">
                <a16:creationId xmlns:a16="http://schemas.microsoft.com/office/drawing/2014/main" id="{EF91A370-8C70-CA6E-9D6A-C4054D4B89C1}"/>
              </a:ext>
            </a:extLst>
          </p:cNvPr>
          <p:cNvSpPr>
            <a:spLocks noGrp="1"/>
          </p:cNvSpPr>
          <p:nvPr>
            <p:ph idx="10"/>
          </p:nvPr>
        </p:nvSpPr>
        <p:spPr>
          <a:xfrm>
            <a:off x="8227060" y="3428999"/>
            <a:ext cx="3131820" cy="243477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1" name="Content Placeholder 2">
            <a:extLst>
              <a:ext uri="{FF2B5EF4-FFF2-40B4-BE49-F238E27FC236}">
                <a16:creationId xmlns:a16="http://schemas.microsoft.com/office/drawing/2014/main" id="{5472A5F8-84FC-B50E-8E5A-534A19A3D548}"/>
              </a:ext>
            </a:extLst>
          </p:cNvPr>
          <p:cNvSpPr>
            <a:spLocks noGrp="1"/>
          </p:cNvSpPr>
          <p:nvPr>
            <p:ph idx="11"/>
          </p:nvPr>
        </p:nvSpPr>
        <p:spPr>
          <a:xfrm>
            <a:off x="4538980" y="3428999"/>
            <a:ext cx="3131820" cy="243477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2" name="Text Placeholder 9">
            <a:extLst>
              <a:ext uri="{FF2B5EF4-FFF2-40B4-BE49-F238E27FC236}">
                <a16:creationId xmlns:a16="http://schemas.microsoft.com/office/drawing/2014/main" id="{1181634A-B415-4F17-42C8-EA350F8ACE38}"/>
              </a:ext>
            </a:extLst>
          </p:cNvPr>
          <p:cNvSpPr>
            <a:spLocks noGrp="1"/>
          </p:cNvSpPr>
          <p:nvPr>
            <p:ph type="body" sz="quarter" idx="12"/>
          </p:nvPr>
        </p:nvSpPr>
        <p:spPr>
          <a:xfrm>
            <a:off x="800100" y="2073275"/>
            <a:ext cx="10553700" cy="1179513"/>
          </a:xfrm>
        </p:spPr>
        <p:txBody>
          <a:bodyPr anchor="t" anchorCtr="0"/>
          <a:lstStyle>
            <a:lvl1pPr marL="0" indent="0">
              <a:buFontTx/>
              <a:buNone/>
              <a:defRPr sz="2400" b="1" i="0">
                <a:solidFill>
                  <a:srgbClr val="E4B45F"/>
                </a:solidFill>
                <a:latin typeface="Trebuchet MS" panose="020B0703020202090204" pitchFamily="34" charset="0"/>
                <a:ea typeface="Jost SemiBold" pitchFamily="2" charset="77"/>
              </a:defRPr>
            </a:lvl1pPr>
            <a:lvl2pPr marL="457200" indent="0">
              <a:buFontTx/>
              <a:buNone/>
              <a:defRPr sz="3300" b="1" i="0">
                <a:latin typeface="Jost SemiBold" pitchFamily="2" charset="77"/>
                <a:ea typeface="Jost SemiBold" pitchFamily="2" charset="77"/>
              </a:defRPr>
            </a:lvl2pPr>
            <a:lvl3pPr marL="914400" indent="0">
              <a:buFontTx/>
              <a:buNone/>
              <a:defRPr sz="3300" b="1" i="0">
                <a:latin typeface="Jost SemiBold" pitchFamily="2" charset="77"/>
                <a:ea typeface="Jost SemiBold" pitchFamily="2" charset="77"/>
              </a:defRPr>
            </a:lvl3pPr>
            <a:lvl4pPr marL="1371600" indent="0">
              <a:buFontTx/>
              <a:buNone/>
              <a:defRPr sz="3300" b="1" i="0">
                <a:latin typeface="Jost SemiBold" pitchFamily="2" charset="77"/>
                <a:ea typeface="Jost SemiBold" pitchFamily="2" charset="77"/>
              </a:defRPr>
            </a:lvl4pPr>
            <a:lvl5pPr marL="1828800" indent="0">
              <a:buFontTx/>
              <a:buNone/>
              <a:defRPr sz="3300" b="1" i="0">
                <a:latin typeface="Jost SemiBold" pitchFamily="2" charset="77"/>
                <a:ea typeface="Jost SemiBold" pitchFamily="2" charset="77"/>
              </a:defRPr>
            </a:lvl5pPr>
          </a:lstStyle>
          <a:p>
            <a:pPr lvl="0"/>
            <a:r>
              <a:rPr lang="en-US" dirty="0"/>
              <a:t>Click to edit Master text styles</a:t>
            </a:r>
          </a:p>
        </p:txBody>
      </p:sp>
    </p:spTree>
    <p:extLst>
      <p:ext uri="{BB962C8B-B14F-4D97-AF65-F5344CB8AC3E}">
        <p14:creationId xmlns:p14="http://schemas.microsoft.com/office/powerpoint/2010/main" val="3659445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3015333-252F-A4AB-59AD-BBF0AB71E3C5}"/>
              </a:ext>
            </a:extLst>
          </p:cNvPr>
          <p:cNvSpPr>
            <a:spLocks noGrp="1"/>
          </p:cNvSpPr>
          <p:nvPr>
            <p:ph idx="1"/>
          </p:nvPr>
        </p:nvSpPr>
        <p:spPr>
          <a:xfrm>
            <a:off x="800100" y="2730137"/>
            <a:ext cx="10553700" cy="3133633"/>
          </a:xfrm>
        </p:spPr>
        <p:txBody>
          <a:bodyPr anchor="t" anchorCtr="0"/>
          <a:lstStyle>
            <a:lvl1pPr>
              <a:spcBef>
                <a:spcPts val="0"/>
              </a:spcBef>
              <a:spcAft>
                <a:spcPts val="1500"/>
              </a:spcAft>
              <a:defRPr/>
            </a:lvl1pPr>
            <a:lvl2pPr>
              <a:spcBef>
                <a:spcPts val="0"/>
              </a:spcBef>
              <a:spcAft>
                <a:spcPts val="800"/>
              </a:spcAft>
              <a:defRPr/>
            </a:lvl2pPr>
            <a:lvl3pPr>
              <a:spcBef>
                <a:spcPts val="0"/>
              </a:spcBef>
              <a:spcAft>
                <a:spcPts val="600"/>
              </a:spcAft>
              <a:defRPr/>
            </a:lvl3pPr>
            <a:lvl4pPr>
              <a:spcBef>
                <a:spcPts val="0"/>
              </a:spcBef>
              <a:spcAft>
                <a:spcPts val="400"/>
              </a:spcAft>
              <a:defRPr/>
            </a:lvl4pPr>
            <a:lvl5pPr>
              <a:spcBef>
                <a:spcPts val="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E249F40E-E410-6B6E-8C2B-E2C450BDEC61}"/>
              </a:ext>
            </a:extLst>
          </p:cNvPr>
          <p:cNvSpPr>
            <a:spLocks noGrp="1"/>
          </p:cNvSpPr>
          <p:nvPr>
            <p:ph type="title"/>
          </p:nvPr>
        </p:nvSpPr>
        <p:spPr>
          <a:xfrm>
            <a:off x="800100" y="362856"/>
            <a:ext cx="10537952" cy="1841471"/>
          </a:xfrm>
        </p:spPr>
        <p:txBody>
          <a:bodyPr/>
          <a:lstStyle>
            <a:lvl1pPr>
              <a:buFontTx/>
              <a:buNone/>
              <a:defRPr/>
            </a:lvl1pPr>
          </a:lstStyle>
          <a:p>
            <a:r>
              <a:rPr lang="en-US" dirty="0"/>
              <a:t>Click to edit Master title style</a:t>
            </a:r>
          </a:p>
        </p:txBody>
      </p:sp>
    </p:spTree>
    <p:extLst>
      <p:ext uri="{BB962C8B-B14F-4D97-AF65-F5344CB8AC3E}">
        <p14:creationId xmlns:p14="http://schemas.microsoft.com/office/powerpoint/2010/main" val="3242290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D2E99-4E2E-5339-A8B2-559DA37C966B}"/>
              </a:ext>
            </a:extLst>
          </p:cNvPr>
          <p:cNvSpPr>
            <a:spLocks noGrp="1"/>
          </p:cNvSpPr>
          <p:nvPr>
            <p:ph idx="1"/>
          </p:nvPr>
        </p:nvSpPr>
        <p:spPr>
          <a:xfrm>
            <a:off x="800100" y="2730137"/>
            <a:ext cx="10553700" cy="3133633"/>
          </a:xfrm>
        </p:spPr>
        <p:txBody>
          <a:bodyPr anchor="t" anchorCtr="0"/>
          <a:lstStyle>
            <a:lvl1pPr>
              <a:spcBef>
                <a:spcPts val="0"/>
              </a:spcBef>
              <a:spcAft>
                <a:spcPts val="1500"/>
              </a:spcAft>
              <a:defRPr/>
            </a:lvl1pPr>
            <a:lvl2pPr>
              <a:spcBef>
                <a:spcPts val="0"/>
              </a:spcBef>
              <a:spcAft>
                <a:spcPts val="800"/>
              </a:spcAft>
              <a:defRPr/>
            </a:lvl2pPr>
            <a:lvl3pPr>
              <a:spcBef>
                <a:spcPts val="0"/>
              </a:spcBef>
              <a:spcAft>
                <a:spcPts val="600"/>
              </a:spcAft>
              <a:defRPr/>
            </a:lvl3pPr>
            <a:lvl4pPr>
              <a:spcBef>
                <a:spcPts val="0"/>
              </a:spcBef>
              <a:spcAft>
                <a:spcPts val="400"/>
              </a:spcAft>
              <a:defRPr/>
            </a:lvl4pPr>
            <a:lvl5pPr>
              <a:spcBef>
                <a:spcPts val="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1253EEAA-F988-340C-A352-6F4F64A2480A}"/>
              </a:ext>
            </a:extLst>
          </p:cNvPr>
          <p:cNvSpPr>
            <a:spLocks noGrp="1"/>
          </p:cNvSpPr>
          <p:nvPr>
            <p:ph type="title"/>
          </p:nvPr>
        </p:nvSpPr>
        <p:spPr>
          <a:xfrm>
            <a:off x="800100" y="362856"/>
            <a:ext cx="10537952" cy="1841471"/>
          </a:xfrm>
        </p:spPr>
        <p:txBody>
          <a:bodyPr/>
          <a:lstStyle>
            <a:lvl1pPr>
              <a:buFontTx/>
              <a:buNone/>
              <a:defRPr/>
            </a:lvl1pPr>
          </a:lstStyle>
          <a:p>
            <a:r>
              <a:rPr lang="en-US" dirty="0"/>
              <a:t>Click to edit Master title style</a:t>
            </a:r>
          </a:p>
        </p:txBody>
      </p:sp>
    </p:spTree>
    <p:extLst>
      <p:ext uri="{BB962C8B-B14F-4D97-AF65-F5344CB8AC3E}">
        <p14:creationId xmlns:p14="http://schemas.microsoft.com/office/powerpoint/2010/main" val="32002856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1E3A4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D2E99-4E2E-5339-A8B2-559DA37C966B}"/>
              </a:ext>
            </a:extLst>
          </p:cNvPr>
          <p:cNvSpPr>
            <a:spLocks noGrp="1"/>
          </p:cNvSpPr>
          <p:nvPr>
            <p:ph idx="1"/>
          </p:nvPr>
        </p:nvSpPr>
        <p:spPr>
          <a:xfrm>
            <a:off x="800100" y="2730137"/>
            <a:ext cx="10553700" cy="3133633"/>
          </a:xfrm>
        </p:spPr>
        <p:txBody>
          <a:bodyPr anchor="t" anchorCtr="0"/>
          <a:lstStyle>
            <a:lvl1pPr>
              <a:spcBef>
                <a:spcPts val="0"/>
              </a:spcBef>
              <a:spcAft>
                <a:spcPts val="1500"/>
              </a:spcAft>
              <a:defRPr/>
            </a:lvl1pPr>
            <a:lvl2pPr>
              <a:spcBef>
                <a:spcPts val="0"/>
              </a:spcBef>
              <a:spcAft>
                <a:spcPts val="800"/>
              </a:spcAft>
              <a:defRPr/>
            </a:lvl2pPr>
            <a:lvl3pPr>
              <a:spcBef>
                <a:spcPts val="0"/>
              </a:spcBef>
              <a:spcAft>
                <a:spcPts val="600"/>
              </a:spcAft>
              <a:defRPr/>
            </a:lvl3pPr>
            <a:lvl4pPr>
              <a:spcBef>
                <a:spcPts val="0"/>
              </a:spcBef>
              <a:spcAft>
                <a:spcPts val="400"/>
              </a:spcAft>
              <a:defRPr/>
            </a:lvl4pPr>
            <a:lvl5pPr>
              <a:spcBef>
                <a:spcPts val="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1253EEAA-F988-340C-A352-6F4F64A2480A}"/>
              </a:ext>
            </a:extLst>
          </p:cNvPr>
          <p:cNvSpPr>
            <a:spLocks noGrp="1"/>
          </p:cNvSpPr>
          <p:nvPr>
            <p:ph type="title"/>
          </p:nvPr>
        </p:nvSpPr>
        <p:spPr>
          <a:xfrm>
            <a:off x="800100" y="362856"/>
            <a:ext cx="10537952" cy="1841471"/>
          </a:xfrm>
        </p:spPr>
        <p:txBody>
          <a:bodyPr/>
          <a:lstStyle>
            <a:lvl1pPr>
              <a:buFontTx/>
              <a:buNone/>
              <a:defRPr/>
            </a:lvl1pPr>
          </a:lstStyle>
          <a:p>
            <a:r>
              <a:rPr lang="en-US" dirty="0"/>
              <a:t>Click to edit Master title style</a:t>
            </a:r>
          </a:p>
        </p:txBody>
      </p:sp>
    </p:spTree>
    <p:extLst>
      <p:ext uri="{BB962C8B-B14F-4D97-AF65-F5344CB8AC3E}">
        <p14:creationId xmlns:p14="http://schemas.microsoft.com/office/powerpoint/2010/main" val="470264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253EEAA-F988-340C-A352-6F4F64A2480A}"/>
              </a:ext>
            </a:extLst>
          </p:cNvPr>
          <p:cNvSpPr>
            <a:spLocks noGrp="1"/>
          </p:cNvSpPr>
          <p:nvPr>
            <p:ph type="title"/>
          </p:nvPr>
        </p:nvSpPr>
        <p:spPr>
          <a:xfrm>
            <a:off x="800100" y="362856"/>
            <a:ext cx="10537952" cy="1841471"/>
          </a:xfrm>
        </p:spPr>
        <p:txBody>
          <a:bodyPr/>
          <a:lstStyle>
            <a:lvl1pPr>
              <a:buFontTx/>
              <a:buNone/>
              <a:defRPr/>
            </a:lvl1pPr>
          </a:lstStyle>
          <a:p>
            <a:r>
              <a:rPr lang="en-US" dirty="0"/>
              <a:t>Click to edit Master title style</a:t>
            </a:r>
          </a:p>
        </p:txBody>
      </p:sp>
      <p:sp>
        <p:nvSpPr>
          <p:cNvPr id="7" name="Content Placeholder 2">
            <a:extLst>
              <a:ext uri="{FF2B5EF4-FFF2-40B4-BE49-F238E27FC236}">
                <a16:creationId xmlns:a16="http://schemas.microsoft.com/office/drawing/2014/main" id="{61306DF3-2038-A7BA-80DB-5111D9AD74C1}"/>
              </a:ext>
            </a:extLst>
          </p:cNvPr>
          <p:cNvSpPr>
            <a:spLocks noGrp="1"/>
          </p:cNvSpPr>
          <p:nvPr>
            <p:ph idx="1"/>
          </p:nvPr>
        </p:nvSpPr>
        <p:spPr>
          <a:xfrm>
            <a:off x="800100" y="2594429"/>
            <a:ext cx="4869180" cy="2922451"/>
          </a:xfrm>
        </p:spPr>
        <p:txBody>
          <a:bodyPr numCol="1" anchor="t" anchorCtr="0"/>
          <a:lstStyle>
            <a:lvl1pPr marL="342900" indent="-342900">
              <a:lnSpc>
                <a:spcPts val="3200"/>
              </a:lnSpc>
              <a:spcBef>
                <a:spcPts val="1600"/>
              </a:spcBef>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Content Placeholder 2">
            <a:extLst>
              <a:ext uri="{FF2B5EF4-FFF2-40B4-BE49-F238E27FC236}">
                <a16:creationId xmlns:a16="http://schemas.microsoft.com/office/drawing/2014/main" id="{1C815C14-E0C4-046D-BA6F-7C16E6FFD0CF}"/>
              </a:ext>
            </a:extLst>
          </p:cNvPr>
          <p:cNvSpPr>
            <a:spLocks noGrp="1"/>
          </p:cNvSpPr>
          <p:nvPr>
            <p:ph idx="10"/>
          </p:nvPr>
        </p:nvSpPr>
        <p:spPr>
          <a:xfrm>
            <a:off x="6093460" y="2594429"/>
            <a:ext cx="4869180" cy="2922451"/>
          </a:xfrm>
        </p:spPr>
        <p:txBody>
          <a:bodyPr numCol="1" anchor="t" anchorCtr="0"/>
          <a:lstStyle>
            <a:lvl1pPr marL="342900" indent="-342900">
              <a:lnSpc>
                <a:spcPts val="3200"/>
              </a:lnSpc>
              <a:spcBef>
                <a:spcPts val="1600"/>
              </a:spcBef>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8436390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1E3A4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253EEAA-F988-340C-A352-6F4F64A2480A}"/>
              </a:ext>
            </a:extLst>
          </p:cNvPr>
          <p:cNvSpPr>
            <a:spLocks noGrp="1"/>
          </p:cNvSpPr>
          <p:nvPr>
            <p:ph type="title"/>
          </p:nvPr>
        </p:nvSpPr>
        <p:spPr>
          <a:xfrm>
            <a:off x="800100" y="362856"/>
            <a:ext cx="10537952" cy="1841471"/>
          </a:xfrm>
        </p:spPr>
        <p:txBody>
          <a:bodyPr/>
          <a:lstStyle>
            <a:lvl1pPr>
              <a:buFontTx/>
              <a:buNone/>
              <a:defRPr/>
            </a:lvl1pPr>
          </a:lstStyle>
          <a:p>
            <a:r>
              <a:rPr lang="en-US" dirty="0"/>
              <a:t>Click to edit Master title style</a:t>
            </a:r>
          </a:p>
        </p:txBody>
      </p:sp>
      <p:sp>
        <p:nvSpPr>
          <p:cNvPr id="7" name="Content Placeholder 2">
            <a:extLst>
              <a:ext uri="{FF2B5EF4-FFF2-40B4-BE49-F238E27FC236}">
                <a16:creationId xmlns:a16="http://schemas.microsoft.com/office/drawing/2014/main" id="{61306DF3-2038-A7BA-80DB-5111D9AD74C1}"/>
              </a:ext>
            </a:extLst>
          </p:cNvPr>
          <p:cNvSpPr>
            <a:spLocks noGrp="1"/>
          </p:cNvSpPr>
          <p:nvPr>
            <p:ph idx="1"/>
          </p:nvPr>
        </p:nvSpPr>
        <p:spPr>
          <a:xfrm>
            <a:off x="800100" y="2594429"/>
            <a:ext cx="4869180" cy="2922451"/>
          </a:xfrm>
        </p:spPr>
        <p:txBody>
          <a:bodyPr numCol="1" anchor="t" anchorCtr="0"/>
          <a:lstStyle>
            <a:lvl1pPr marL="342900" indent="-342900">
              <a:lnSpc>
                <a:spcPts val="3200"/>
              </a:lnSpc>
              <a:spcBef>
                <a:spcPts val="1600"/>
              </a:spcBef>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Content Placeholder 2">
            <a:extLst>
              <a:ext uri="{FF2B5EF4-FFF2-40B4-BE49-F238E27FC236}">
                <a16:creationId xmlns:a16="http://schemas.microsoft.com/office/drawing/2014/main" id="{1C815C14-E0C4-046D-BA6F-7C16E6FFD0CF}"/>
              </a:ext>
            </a:extLst>
          </p:cNvPr>
          <p:cNvSpPr>
            <a:spLocks noGrp="1"/>
          </p:cNvSpPr>
          <p:nvPr>
            <p:ph idx="10"/>
          </p:nvPr>
        </p:nvSpPr>
        <p:spPr>
          <a:xfrm>
            <a:off x="6093460" y="2594429"/>
            <a:ext cx="4869180" cy="2922451"/>
          </a:xfrm>
        </p:spPr>
        <p:txBody>
          <a:bodyPr numCol="1" anchor="t" anchorCtr="0"/>
          <a:lstStyle>
            <a:lvl1pPr marL="342900" indent="-342900">
              <a:lnSpc>
                <a:spcPts val="3200"/>
              </a:lnSpc>
              <a:spcBef>
                <a:spcPts val="1600"/>
              </a:spcBef>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765886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253EEAA-F988-340C-A352-6F4F64A2480A}"/>
              </a:ext>
            </a:extLst>
          </p:cNvPr>
          <p:cNvSpPr>
            <a:spLocks noGrp="1"/>
          </p:cNvSpPr>
          <p:nvPr>
            <p:ph type="title"/>
          </p:nvPr>
        </p:nvSpPr>
        <p:spPr>
          <a:xfrm>
            <a:off x="800100" y="362856"/>
            <a:ext cx="10537952" cy="1841471"/>
          </a:xfrm>
        </p:spPr>
        <p:txBody>
          <a:bodyPr/>
          <a:lstStyle>
            <a:lvl1pPr>
              <a:buFontTx/>
              <a:buNone/>
              <a:defRPr/>
            </a:lvl1pPr>
          </a:lstStyle>
          <a:p>
            <a:r>
              <a:rPr lang="en-US" dirty="0"/>
              <a:t>Click to edit Master title style</a:t>
            </a:r>
          </a:p>
        </p:txBody>
      </p:sp>
      <p:sp>
        <p:nvSpPr>
          <p:cNvPr id="3" name="Content Placeholder 2">
            <a:extLst>
              <a:ext uri="{FF2B5EF4-FFF2-40B4-BE49-F238E27FC236}">
                <a16:creationId xmlns:a16="http://schemas.microsoft.com/office/drawing/2014/main" id="{9DF9105C-530D-B272-3AC1-08A31DAF45A3}"/>
              </a:ext>
            </a:extLst>
          </p:cNvPr>
          <p:cNvSpPr>
            <a:spLocks noGrp="1"/>
          </p:cNvSpPr>
          <p:nvPr>
            <p:ph idx="1"/>
          </p:nvPr>
        </p:nvSpPr>
        <p:spPr>
          <a:xfrm>
            <a:off x="800100" y="2753361"/>
            <a:ext cx="3131820" cy="3110410"/>
          </a:xfrm>
        </p:spPr>
        <p:txBody>
          <a:bodyPr numCol="1" anchor="t" anchorCtr="0"/>
          <a:lstStyle>
            <a:lvl1pPr marL="342900" indent="-342900">
              <a:lnSpc>
                <a:spcPts val="3200"/>
              </a:lnSpc>
              <a:spcBef>
                <a:spcPts val="1600"/>
              </a:spcBef>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Content Placeholder 2">
            <a:extLst>
              <a:ext uri="{FF2B5EF4-FFF2-40B4-BE49-F238E27FC236}">
                <a16:creationId xmlns:a16="http://schemas.microsoft.com/office/drawing/2014/main" id="{F40E564F-892C-FA09-966B-B78618EEF250}"/>
              </a:ext>
            </a:extLst>
          </p:cNvPr>
          <p:cNvSpPr>
            <a:spLocks noGrp="1"/>
          </p:cNvSpPr>
          <p:nvPr>
            <p:ph idx="10"/>
          </p:nvPr>
        </p:nvSpPr>
        <p:spPr>
          <a:xfrm>
            <a:off x="8227060" y="2753361"/>
            <a:ext cx="3131820" cy="3110410"/>
          </a:xfrm>
        </p:spPr>
        <p:txBody>
          <a:bodyPr numCol="1" anchor="t" anchorCtr="0"/>
          <a:lstStyle>
            <a:lvl1pPr marL="342900" indent="-342900">
              <a:lnSpc>
                <a:spcPts val="3200"/>
              </a:lnSpc>
              <a:spcBef>
                <a:spcPts val="1600"/>
              </a:spcBef>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86D3BEFA-E012-3084-3A11-3AEBA88B465A}"/>
              </a:ext>
            </a:extLst>
          </p:cNvPr>
          <p:cNvSpPr>
            <a:spLocks noGrp="1"/>
          </p:cNvSpPr>
          <p:nvPr>
            <p:ph idx="11"/>
          </p:nvPr>
        </p:nvSpPr>
        <p:spPr>
          <a:xfrm>
            <a:off x="4538980" y="2753361"/>
            <a:ext cx="3131820" cy="3110410"/>
          </a:xfrm>
        </p:spPr>
        <p:txBody>
          <a:bodyPr numCol="1" anchor="t" anchorCtr="0"/>
          <a:lstStyle>
            <a:lvl1pPr marL="342900" indent="-342900">
              <a:lnSpc>
                <a:spcPts val="3200"/>
              </a:lnSpc>
              <a:spcBef>
                <a:spcPts val="1600"/>
              </a:spcBef>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7548359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hasCustomPrompt="1"/>
          </p:nvPr>
        </p:nvSpPr>
        <p:spPr>
          <a:xfrm>
            <a:off x="800100" y="4729383"/>
            <a:ext cx="6607697" cy="468125"/>
          </a:xfrm>
        </p:spPr>
        <p:txBody>
          <a:bodyPr/>
          <a:lstStyle>
            <a:lvl1pPr>
              <a:lnSpc>
                <a:spcPts val="5200"/>
              </a:lnSpc>
              <a:buFontTx/>
              <a:buNone/>
              <a:defRPr sz="3200" b="0" i="0" cap="all" baseline="0">
                <a:solidFill>
                  <a:srgbClr val="628294"/>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5270826"/>
            <a:ext cx="6607697" cy="787074"/>
          </a:xfrm>
        </p:spPr>
        <p:txBody>
          <a:bodyPr anchor="t" anchorCtr="0"/>
          <a:lstStyle>
            <a:lvl1pPr marL="0" indent="0">
              <a:lnSpc>
                <a:spcPts val="2200"/>
              </a:lnSpc>
              <a:spcBef>
                <a:spcPts val="0"/>
              </a:spcBef>
              <a:buFontTx/>
              <a:buNone/>
              <a:defRPr sz="1800">
                <a:solidFill>
                  <a:srgbClr val="233A4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 name="Content Placeholder 2">
            <a:extLst>
              <a:ext uri="{FF2B5EF4-FFF2-40B4-BE49-F238E27FC236}">
                <a16:creationId xmlns:a16="http://schemas.microsoft.com/office/drawing/2014/main" id="{F767D77B-4593-85BF-C28B-3E950308A9A5}"/>
              </a:ext>
            </a:extLst>
          </p:cNvPr>
          <p:cNvSpPr>
            <a:spLocks noGrp="1"/>
          </p:cNvSpPr>
          <p:nvPr>
            <p:ph idx="13"/>
          </p:nvPr>
        </p:nvSpPr>
        <p:spPr>
          <a:xfrm>
            <a:off x="8724900" y="3254736"/>
            <a:ext cx="3011829" cy="1708709"/>
          </a:xfrm>
        </p:spPr>
        <p:txBody>
          <a:bodyPr anchor="t" anchorCtr="0"/>
          <a:lstStyle>
            <a:lvl1pPr marL="0" indent="0">
              <a:lnSpc>
                <a:spcPts val="2700"/>
              </a:lnSpc>
              <a:spcBef>
                <a:spcPts val="0"/>
              </a:spcBef>
              <a:buFontTx/>
              <a:buNone/>
              <a:defRPr sz="2800" b="0" i="0" spc="-60" baseline="0">
                <a:solidFill>
                  <a:srgbClr val="628294"/>
                </a:solidFill>
                <a:latin typeface="Tw Cen MT" panose="020B0602020104020603" pitchFamily="34" charset="77"/>
                <a:ea typeface="Jost Medium"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621BE792-C498-BCE5-81B2-2B92E574AEFB}"/>
              </a:ext>
            </a:extLst>
          </p:cNvPr>
          <p:cNvSpPr>
            <a:spLocks noGrp="1"/>
          </p:cNvSpPr>
          <p:nvPr>
            <p:ph idx="14" hasCustomPrompt="1"/>
          </p:nvPr>
        </p:nvSpPr>
        <p:spPr>
          <a:xfrm>
            <a:off x="8724900" y="5141409"/>
            <a:ext cx="3011829" cy="365125"/>
          </a:xfrm>
        </p:spPr>
        <p:txBody>
          <a:bodyPr anchor="t" anchorCtr="0"/>
          <a:lstStyle>
            <a:lvl1pPr marL="0" indent="0">
              <a:lnSpc>
                <a:spcPts val="2600"/>
              </a:lnSpc>
              <a:spcBef>
                <a:spcPts val="0"/>
              </a:spcBef>
              <a:buFontTx/>
              <a:buNone/>
              <a:defRPr sz="1600" b="0" i="0" cap="all" baseline="0">
                <a:solidFill>
                  <a:srgbClr val="628294"/>
                </a:solidFill>
                <a:latin typeface="Arial Narrow" panose="020B0604020202020204" pitchFamily="34" charset="0"/>
                <a:ea typeface="Jost Medium" pitchFamily="2" charset="77"/>
                <a:cs typeface="Arial Narrow"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 CLICK TO EDIT MASTER TEXT STYLES</a:t>
            </a:r>
          </a:p>
        </p:txBody>
      </p:sp>
      <p:sp>
        <p:nvSpPr>
          <p:cNvPr id="13" name="Content Placeholder 5">
            <a:extLst>
              <a:ext uri="{FF2B5EF4-FFF2-40B4-BE49-F238E27FC236}">
                <a16:creationId xmlns:a16="http://schemas.microsoft.com/office/drawing/2014/main" id="{859DA73F-3A4F-2A99-D565-3A6D83E2742D}"/>
              </a:ext>
            </a:extLst>
          </p:cNvPr>
          <p:cNvSpPr>
            <a:spLocks noGrp="1"/>
          </p:cNvSpPr>
          <p:nvPr>
            <p:ph idx="17"/>
          </p:nvPr>
        </p:nvSpPr>
        <p:spPr>
          <a:xfrm>
            <a:off x="1786902" y="1255043"/>
            <a:ext cx="1368224" cy="662820"/>
          </a:xfrm>
        </p:spPr>
        <p:txBody>
          <a:bodyPr/>
          <a:lstStyle>
            <a:lvl1pPr marL="0" indent="0">
              <a:lnSpc>
                <a:spcPts val="1200"/>
              </a:lnSpc>
              <a:spcBef>
                <a:spcPts val="0"/>
              </a:spcBef>
              <a:buNone/>
              <a:defRPr sz="1800" b="1" i="0" cap="all" baseline="0">
                <a:latin typeface="Trebuchet MS" panose="020B0703020202090204" pitchFamily="34" charset="0"/>
                <a:ea typeface="Jost SemiBold" pitchFamily="2" charset="77"/>
              </a:defRPr>
            </a:lvl1p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4D392230-CF90-6EEA-6327-C0026B3AA328}"/>
              </a:ext>
            </a:extLst>
          </p:cNvPr>
          <p:cNvSpPr>
            <a:spLocks noGrp="1" noChangeAspect="1"/>
          </p:cNvSpPr>
          <p:nvPr>
            <p:ph type="pic" sz="quarter" idx="18"/>
          </p:nvPr>
        </p:nvSpPr>
        <p:spPr>
          <a:xfrm>
            <a:off x="394982" y="546263"/>
            <a:ext cx="1371600" cy="1371600"/>
          </a:xfrm>
        </p:spPr>
        <p:txBody>
          <a:bodyPr/>
          <a:lstStyle>
            <a:lvl1pPr>
              <a:defRPr cap="small" baseline="0"/>
            </a:lvl1pPr>
          </a:lstStyle>
          <a:p>
            <a:r>
              <a:rPr lang="en-US"/>
              <a:t>Click icon to add picture</a:t>
            </a:r>
          </a:p>
        </p:txBody>
      </p:sp>
      <p:sp>
        <p:nvSpPr>
          <p:cNvPr id="22" name="Picture Placeholder 15">
            <a:extLst>
              <a:ext uri="{FF2B5EF4-FFF2-40B4-BE49-F238E27FC236}">
                <a16:creationId xmlns:a16="http://schemas.microsoft.com/office/drawing/2014/main" id="{037A1501-B84A-7D80-9D6F-CC4DB989549D}"/>
              </a:ext>
            </a:extLst>
          </p:cNvPr>
          <p:cNvSpPr>
            <a:spLocks noGrp="1" noChangeAspect="1"/>
          </p:cNvSpPr>
          <p:nvPr>
            <p:ph type="pic" sz="quarter" idx="20"/>
          </p:nvPr>
        </p:nvSpPr>
        <p:spPr>
          <a:xfrm>
            <a:off x="3404398" y="546263"/>
            <a:ext cx="1371600" cy="1371600"/>
          </a:xfrm>
        </p:spPr>
        <p:txBody>
          <a:bodyPr/>
          <a:lstStyle>
            <a:lvl1pPr>
              <a:defRPr cap="small" baseline="0"/>
            </a:lvl1pPr>
          </a:lstStyle>
          <a:p>
            <a:r>
              <a:rPr lang="en-US"/>
              <a:t>Click icon to add picture</a:t>
            </a:r>
          </a:p>
        </p:txBody>
      </p:sp>
      <p:sp>
        <p:nvSpPr>
          <p:cNvPr id="24" name="Picture Placeholder 15">
            <a:extLst>
              <a:ext uri="{FF2B5EF4-FFF2-40B4-BE49-F238E27FC236}">
                <a16:creationId xmlns:a16="http://schemas.microsoft.com/office/drawing/2014/main" id="{A9AE33D1-63B0-E170-11C0-C07ABA4A4D4B}"/>
              </a:ext>
            </a:extLst>
          </p:cNvPr>
          <p:cNvSpPr>
            <a:spLocks noGrp="1" noChangeAspect="1"/>
          </p:cNvSpPr>
          <p:nvPr>
            <p:ph type="pic" sz="quarter" idx="22"/>
          </p:nvPr>
        </p:nvSpPr>
        <p:spPr>
          <a:xfrm>
            <a:off x="6471688" y="546263"/>
            <a:ext cx="1371600" cy="1371600"/>
          </a:xfrm>
        </p:spPr>
        <p:txBody>
          <a:bodyPr/>
          <a:lstStyle>
            <a:lvl1pPr>
              <a:defRPr cap="small" baseline="0"/>
            </a:lvl1pPr>
          </a:lstStyle>
          <a:p>
            <a:r>
              <a:rPr lang="en-US"/>
              <a:t>Click icon to add picture</a:t>
            </a:r>
          </a:p>
        </p:txBody>
      </p:sp>
      <p:sp>
        <p:nvSpPr>
          <p:cNvPr id="26" name="Picture Placeholder 15">
            <a:extLst>
              <a:ext uri="{FF2B5EF4-FFF2-40B4-BE49-F238E27FC236}">
                <a16:creationId xmlns:a16="http://schemas.microsoft.com/office/drawing/2014/main" id="{66FA45EA-E8E2-C298-1CFD-D2AC314678FA}"/>
              </a:ext>
            </a:extLst>
          </p:cNvPr>
          <p:cNvSpPr>
            <a:spLocks noGrp="1" noChangeAspect="1"/>
          </p:cNvSpPr>
          <p:nvPr>
            <p:ph type="pic" sz="quarter" idx="24"/>
          </p:nvPr>
        </p:nvSpPr>
        <p:spPr>
          <a:xfrm>
            <a:off x="1953713" y="2444511"/>
            <a:ext cx="1371600" cy="1371600"/>
          </a:xfrm>
        </p:spPr>
        <p:txBody>
          <a:bodyPr/>
          <a:lstStyle>
            <a:lvl1pPr>
              <a:defRPr cap="small" baseline="0"/>
            </a:lvl1pPr>
          </a:lstStyle>
          <a:p>
            <a:r>
              <a:rPr lang="en-US"/>
              <a:t>Click icon to add picture</a:t>
            </a:r>
          </a:p>
        </p:txBody>
      </p:sp>
      <p:sp>
        <p:nvSpPr>
          <p:cNvPr id="28" name="Picture Placeholder 15">
            <a:extLst>
              <a:ext uri="{FF2B5EF4-FFF2-40B4-BE49-F238E27FC236}">
                <a16:creationId xmlns:a16="http://schemas.microsoft.com/office/drawing/2014/main" id="{E275F83C-F2DF-E07F-5091-43389D51549D}"/>
              </a:ext>
            </a:extLst>
          </p:cNvPr>
          <p:cNvSpPr>
            <a:spLocks noGrp="1" noChangeAspect="1"/>
          </p:cNvSpPr>
          <p:nvPr>
            <p:ph type="pic" sz="quarter" idx="26"/>
          </p:nvPr>
        </p:nvSpPr>
        <p:spPr>
          <a:xfrm>
            <a:off x="4963129" y="2444511"/>
            <a:ext cx="1371600" cy="1371600"/>
          </a:xfrm>
        </p:spPr>
        <p:txBody>
          <a:bodyPr/>
          <a:lstStyle>
            <a:lvl1pPr>
              <a:defRPr cap="small" baseline="0"/>
            </a:lvl1pPr>
          </a:lstStyle>
          <a:p>
            <a:r>
              <a:rPr lang="en-US"/>
              <a:t>Click icon to add picture</a:t>
            </a:r>
          </a:p>
        </p:txBody>
      </p:sp>
      <p:sp>
        <p:nvSpPr>
          <p:cNvPr id="4" name="Content Placeholder 5">
            <a:extLst>
              <a:ext uri="{FF2B5EF4-FFF2-40B4-BE49-F238E27FC236}">
                <a16:creationId xmlns:a16="http://schemas.microsoft.com/office/drawing/2014/main" id="{0C2B9477-46DB-A1ED-60CA-C7EF2865326A}"/>
              </a:ext>
            </a:extLst>
          </p:cNvPr>
          <p:cNvSpPr>
            <a:spLocks noGrp="1"/>
          </p:cNvSpPr>
          <p:nvPr>
            <p:ph idx="27"/>
          </p:nvPr>
        </p:nvSpPr>
        <p:spPr>
          <a:xfrm>
            <a:off x="4776682" y="1255043"/>
            <a:ext cx="1368224" cy="662820"/>
          </a:xfrm>
        </p:spPr>
        <p:txBody>
          <a:bodyPr/>
          <a:lstStyle>
            <a:lvl1pPr marL="0" indent="0">
              <a:lnSpc>
                <a:spcPts val="1200"/>
              </a:lnSpc>
              <a:spcBef>
                <a:spcPts val="0"/>
              </a:spcBef>
              <a:buNone/>
              <a:defRPr sz="1800" b="1" i="0" cap="all" baseline="0">
                <a:latin typeface="Trebuchet MS" panose="020B0703020202090204" pitchFamily="34" charset="0"/>
                <a:ea typeface="Jost SemiBold" pitchFamily="2" charset="77"/>
              </a:defRPr>
            </a:lvl1pPr>
          </a:lstStyle>
          <a:p>
            <a:pPr lvl="0"/>
            <a:r>
              <a:rPr lang="en-US"/>
              <a:t>Click to edit Master text styles</a:t>
            </a:r>
          </a:p>
          <a:p>
            <a:pPr lvl="1"/>
            <a:r>
              <a:rPr lang="en-US"/>
              <a:t>Second level</a:t>
            </a:r>
          </a:p>
          <a:p>
            <a:pPr lvl="2"/>
            <a:r>
              <a:rPr lang="en-US"/>
              <a:t>Third level</a:t>
            </a:r>
          </a:p>
        </p:txBody>
      </p:sp>
      <p:sp>
        <p:nvSpPr>
          <p:cNvPr id="5" name="Content Placeholder 5">
            <a:extLst>
              <a:ext uri="{FF2B5EF4-FFF2-40B4-BE49-F238E27FC236}">
                <a16:creationId xmlns:a16="http://schemas.microsoft.com/office/drawing/2014/main" id="{606E4223-C60A-9BE9-173E-006B8F04D7BE}"/>
              </a:ext>
            </a:extLst>
          </p:cNvPr>
          <p:cNvSpPr>
            <a:spLocks noGrp="1"/>
          </p:cNvSpPr>
          <p:nvPr>
            <p:ph idx="28"/>
          </p:nvPr>
        </p:nvSpPr>
        <p:spPr>
          <a:xfrm>
            <a:off x="7848655" y="1255043"/>
            <a:ext cx="1368224" cy="662820"/>
          </a:xfrm>
        </p:spPr>
        <p:txBody>
          <a:bodyPr/>
          <a:lstStyle>
            <a:lvl1pPr marL="0" indent="0">
              <a:lnSpc>
                <a:spcPts val="1200"/>
              </a:lnSpc>
              <a:spcBef>
                <a:spcPts val="0"/>
              </a:spcBef>
              <a:buNone/>
              <a:defRPr sz="1800" b="1" i="0" cap="all" baseline="0">
                <a:latin typeface="Trebuchet MS" panose="020B0703020202090204" pitchFamily="34" charset="0"/>
                <a:ea typeface="Jost SemiBold" pitchFamily="2" charset="77"/>
              </a:defRPr>
            </a:lvl1pPr>
          </a:lstStyle>
          <a:p>
            <a:pPr lvl="0"/>
            <a:r>
              <a:rPr lang="en-US"/>
              <a:t>Click to edit Master text styles</a:t>
            </a:r>
          </a:p>
          <a:p>
            <a:pPr lvl="1"/>
            <a:r>
              <a:rPr lang="en-US"/>
              <a:t>Second level</a:t>
            </a:r>
          </a:p>
          <a:p>
            <a:pPr lvl="2"/>
            <a:r>
              <a:rPr lang="en-US"/>
              <a:t>Third level</a:t>
            </a:r>
          </a:p>
        </p:txBody>
      </p:sp>
      <p:sp>
        <p:nvSpPr>
          <p:cNvPr id="10" name="Content Placeholder 5">
            <a:extLst>
              <a:ext uri="{FF2B5EF4-FFF2-40B4-BE49-F238E27FC236}">
                <a16:creationId xmlns:a16="http://schemas.microsoft.com/office/drawing/2014/main" id="{4A2346E4-C7B2-B771-71CE-BB4B55159301}"/>
              </a:ext>
            </a:extLst>
          </p:cNvPr>
          <p:cNvSpPr>
            <a:spLocks noGrp="1"/>
          </p:cNvSpPr>
          <p:nvPr>
            <p:ph idx="29"/>
          </p:nvPr>
        </p:nvSpPr>
        <p:spPr>
          <a:xfrm>
            <a:off x="6338354" y="3166036"/>
            <a:ext cx="1368224" cy="662820"/>
          </a:xfrm>
        </p:spPr>
        <p:txBody>
          <a:bodyPr/>
          <a:lstStyle>
            <a:lvl1pPr marL="0" indent="0">
              <a:lnSpc>
                <a:spcPts val="1200"/>
              </a:lnSpc>
              <a:spcBef>
                <a:spcPts val="0"/>
              </a:spcBef>
              <a:buNone/>
              <a:defRPr sz="1800" b="1" i="0" cap="all" baseline="0">
                <a:latin typeface="Trebuchet MS" panose="020B0703020202090204" pitchFamily="34" charset="0"/>
                <a:ea typeface="Jost SemiBold" pitchFamily="2" charset="77"/>
              </a:defRPr>
            </a:lvl1pPr>
          </a:lstStyle>
          <a:p>
            <a:pPr lvl="0"/>
            <a:r>
              <a:rPr lang="en-US"/>
              <a:t>Click to edit Master text styles</a:t>
            </a:r>
          </a:p>
          <a:p>
            <a:pPr lvl="1"/>
            <a:r>
              <a:rPr lang="en-US"/>
              <a:t>Second level</a:t>
            </a:r>
          </a:p>
          <a:p>
            <a:pPr lvl="2"/>
            <a:r>
              <a:rPr lang="en-US"/>
              <a:t>Third level</a:t>
            </a:r>
          </a:p>
        </p:txBody>
      </p:sp>
      <p:sp>
        <p:nvSpPr>
          <p:cNvPr id="18" name="Content Placeholder 5">
            <a:extLst>
              <a:ext uri="{FF2B5EF4-FFF2-40B4-BE49-F238E27FC236}">
                <a16:creationId xmlns:a16="http://schemas.microsoft.com/office/drawing/2014/main" id="{89CC9DA2-B8C7-E2B8-C2D7-B55A0A4EE406}"/>
              </a:ext>
            </a:extLst>
          </p:cNvPr>
          <p:cNvSpPr>
            <a:spLocks noGrp="1"/>
          </p:cNvSpPr>
          <p:nvPr>
            <p:ph idx="30"/>
          </p:nvPr>
        </p:nvSpPr>
        <p:spPr>
          <a:xfrm>
            <a:off x="3317751" y="3166036"/>
            <a:ext cx="1368224" cy="662820"/>
          </a:xfrm>
        </p:spPr>
        <p:txBody>
          <a:bodyPr/>
          <a:lstStyle>
            <a:lvl1pPr marL="0" indent="0">
              <a:lnSpc>
                <a:spcPts val="1200"/>
              </a:lnSpc>
              <a:spcBef>
                <a:spcPts val="0"/>
              </a:spcBef>
              <a:buNone/>
              <a:defRPr sz="1800" b="1" i="0" cap="all" baseline="0">
                <a:latin typeface="Trebuchet MS" panose="020B0703020202090204" pitchFamily="34" charset="0"/>
                <a:ea typeface="Jost SemiBold" pitchFamily="2" charset="77"/>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608877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1E3A4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253EEAA-F988-340C-A352-6F4F64A2480A}"/>
              </a:ext>
            </a:extLst>
          </p:cNvPr>
          <p:cNvSpPr>
            <a:spLocks noGrp="1"/>
          </p:cNvSpPr>
          <p:nvPr>
            <p:ph type="title"/>
          </p:nvPr>
        </p:nvSpPr>
        <p:spPr>
          <a:xfrm>
            <a:off x="800100" y="362856"/>
            <a:ext cx="10537952" cy="1841471"/>
          </a:xfrm>
        </p:spPr>
        <p:txBody>
          <a:bodyPr/>
          <a:lstStyle>
            <a:lvl1pPr>
              <a:buFontTx/>
              <a:buNone/>
              <a:defRPr/>
            </a:lvl1pPr>
          </a:lstStyle>
          <a:p>
            <a:r>
              <a:rPr lang="en-US" dirty="0"/>
              <a:t>Click to edit Master title style</a:t>
            </a:r>
          </a:p>
        </p:txBody>
      </p:sp>
      <p:sp>
        <p:nvSpPr>
          <p:cNvPr id="3" name="Content Placeholder 2">
            <a:extLst>
              <a:ext uri="{FF2B5EF4-FFF2-40B4-BE49-F238E27FC236}">
                <a16:creationId xmlns:a16="http://schemas.microsoft.com/office/drawing/2014/main" id="{9DF9105C-530D-B272-3AC1-08A31DAF45A3}"/>
              </a:ext>
            </a:extLst>
          </p:cNvPr>
          <p:cNvSpPr>
            <a:spLocks noGrp="1"/>
          </p:cNvSpPr>
          <p:nvPr>
            <p:ph idx="1"/>
          </p:nvPr>
        </p:nvSpPr>
        <p:spPr>
          <a:xfrm>
            <a:off x="800100" y="2753361"/>
            <a:ext cx="3131820" cy="3110410"/>
          </a:xfrm>
        </p:spPr>
        <p:txBody>
          <a:bodyPr numCol="1" anchor="t" anchorCtr="0"/>
          <a:lstStyle>
            <a:lvl1pPr marL="342900" indent="-342900">
              <a:lnSpc>
                <a:spcPts val="3200"/>
              </a:lnSpc>
              <a:spcBef>
                <a:spcPts val="1600"/>
              </a:spcBef>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Content Placeholder 2">
            <a:extLst>
              <a:ext uri="{FF2B5EF4-FFF2-40B4-BE49-F238E27FC236}">
                <a16:creationId xmlns:a16="http://schemas.microsoft.com/office/drawing/2014/main" id="{F40E564F-892C-FA09-966B-B78618EEF250}"/>
              </a:ext>
            </a:extLst>
          </p:cNvPr>
          <p:cNvSpPr>
            <a:spLocks noGrp="1"/>
          </p:cNvSpPr>
          <p:nvPr>
            <p:ph idx="10"/>
          </p:nvPr>
        </p:nvSpPr>
        <p:spPr>
          <a:xfrm>
            <a:off x="8227060" y="2753361"/>
            <a:ext cx="3131820" cy="3110410"/>
          </a:xfrm>
        </p:spPr>
        <p:txBody>
          <a:bodyPr numCol="1" anchor="t" anchorCtr="0"/>
          <a:lstStyle>
            <a:lvl1pPr marL="342900" indent="-342900">
              <a:lnSpc>
                <a:spcPts val="3200"/>
              </a:lnSpc>
              <a:spcBef>
                <a:spcPts val="1600"/>
              </a:spcBef>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86D3BEFA-E012-3084-3A11-3AEBA88B465A}"/>
              </a:ext>
            </a:extLst>
          </p:cNvPr>
          <p:cNvSpPr>
            <a:spLocks noGrp="1"/>
          </p:cNvSpPr>
          <p:nvPr>
            <p:ph idx="11"/>
          </p:nvPr>
        </p:nvSpPr>
        <p:spPr>
          <a:xfrm>
            <a:off x="4538980" y="2753361"/>
            <a:ext cx="3131820" cy="3110410"/>
          </a:xfrm>
        </p:spPr>
        <p:txBody>
          <a:bodyPr numCol="1" anchor="t" anchorCtr="0"/>
          <a:lstStyle>
            <a:lvl1pPr marL="342900" indent="-342900">
              <a:lnSpc>
                <a:spcPts val="3200"/>
              </a:lnSpc>
              <a:spcBef>
                <a:spcPts val="1600"/>
              </a:spcBef>
              <a:buFont typeface="Wingdings" pitchFamily="2" charset="2"/>
              <a:buChar char="§"/>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36777964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E3A4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D2E99-4E2E-5339-A8B2-559DA37C966B}"/>
              </a:ext>
            </a:extLst>
          </p:cNvPr>
          <p:cNvSpPr>
            <a:spLocks noGrp="1"/>
          </p:cNvSpPr>
          <p:nvPr>
            <p:ph idx="1"/>
          </p:nvPr>
        </p:nvSpPr>
        <p:spPr>
          <a:xfrm>
            <a:off x="800100" y="836024"/>
            <a:ext cx="10553700" cy="4480560"/>
          </a:xfrm>
        </p:spPr>
        <p:txBody>
          <a:bodyPr anchor="t" anchorCtr="0"/>
          <a:lstStyle>
            <a:lvl1pPr>
              <a:spcBef>
                <a:spcPts val="0"/>
              </a:spcBef>
              <a:spcAft>
                <a:spcPts val="1500"/>
              </a:spcAft>
              <a:defRPr/>
            </a:lvl1pPr>
            <a:lvl2pPr>
              <a:spcBef>
                <a:spcPts val="0"/>
              </a:spcBef>
              <a:spcAft>
                <a:spcPts val="800"/>
              </a:spcAft>
              <a:defRPr/>
            </a:lvl2pPr>
            <a:lvl3pPr>
              <a:spcBef>
                <a:spcPts val="0"/>
              </a:spcBef>
              <a:spcAft>
                <a:spcPts val="600"/>
              </a:spcAft>
              <a:defRPr/>
            </a:lvl3pPr>
            <a:lvl4pPr>
              <a:spcBef>
                <a:spcPts val="0"/>
              </a:spcBef>
              <a:spcAft>
                <a:spcPts val="400"/>
              </a:spcAft>
              <a:defRPr/>
            </a:lvl4pPr>
            <a:lvl5pPr>
              <a:spcBef>
                <a:spcPts val="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33326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D2E99-4E2E-5339-A8B2-559DA37C966B}"/>
              </a:ext>
            </a:extLst>
          </p:cNvPr>
          <p:cNvSpPr>
            <a:spLocks noGrp="1"/>
          </p:cNvSpPr>
          <p:nvPr>
            <p:ph idx="1"/>
          </p:nvPr>
        </p:nvSpPr>
        <p:spPr>
          <a:xfrm>
            <a:off x="800100" y="836024"/>
            <a:ext cx="10553700" cy="4480560"/>
          </a:xfrm>
        </p:spPr>
        <p:txBody>
          <a:bodyPr anchor="t" anchorCtr="0"/>
          <a:lstStyle>
            <a:lvl1pPr>
              <a:spcBef>
                <a:spcPts val="0"/>
              </a:spcBef>
              <a:spcAft>
                <a:spcPts val="1500"/>
              </a:spcAft>
              <a:defRPr/>
            </a:lvl1pPr>
            <a:lvl2pPr>
              <a:spcBef>
                <a:spcPts val="0"/>
              </a:spcBef>
              <a:spcAft>
                <a:spcPts val="800"/>
              </a:spcAft>
              <a:defRPr/>
            </a:lvl2pPr>
            <a:lvl3pPr>
              <a:spcBef>
                <a:spcPts val="0"/>
              </a:spcBef>
              <a:spcAft>
                <a:spcPts val="600"/>
              </a:spcAft>
              <a:defRPr/>
            </a:lvl3pPr>
            <a:lvl4pPr>
              <a:spcBef>
                <a:spcPts val="0"/>
              </a:spcBef>
              <a:spcAft>
                <a:spcPts val="400"/>
              </a:spcAft>
              <a:defRPr/>
            </a:lvl4pPr>
            <a:lvl5pPr>
              <a:spcBef>
                <a:spcPts val="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14808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32A7F8-CC02-BE24-5AC5-59B395C31A43}"/>
              </a:ext>
            </a:extLst>
          </p:cNvPr>
          <p:cNvSpPr/>
          <p:nvPr userDrawn="1"/>
        </p:nvSpPr>
        <p:spPr>
          <a:xfrm>
            <a:off x="0" y="0"/>
            <a:ext cx="12192000" cy="2054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1F40B1E-C1F8-5893-CA4B-1C6756E546C2}"/>
              </a:ext>
            </a:extLst>
          </p:cNvPr>
          <p:cNvPicPr>
            <a:picLocks noChangeAspect="1"/>
          </p:cNvPicPr>
          <p:nvPr userDrawn="1"/>
        </p:nvPicPr>
        <p:blipFill>
          <a:blip r:embed="rId3"/>
          <a:srcRect/>
          <a:stretch/>
        </p:blipFill>
        <p:spPr>
          <a:xfrm>
            <a:off x="0" y="2054131"/>
            <a:ext cx="12192000" cy="3886199"/>
          </a:xfrm>
          <a:prstGeom prst="rect">
            <a:avLst/>
          </a:prstGeom>
        </p:spPr>
      </p:pic>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6"/>
            <a:ext cx="7924800" cy="1482545"/>
          </a:xfrm>
        </p:spPr>
        <p:txBody>
          <a:bodyPr/>
          <a:lstStyle>
            <a:lvl1pPr>
              <a:lnSpc>
                <a:spcPts val="5000"/>
              </a:lnSpc>
              <a:buFontTx/>
              <a:buNone/>
              <a:defRPr>
                <a:solidFill>
                  <a:srgbClr val="233A4A"/>
                </a:solidFill>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2544287"/>
            <a:ext cx="2743200" cy="2382019"/>
          </a:xfrm>
        </p:spPr>
        <p:txBody>
          <a:bodyPr anchor="ctr" anchorCtr="0"/>
          <a:lstStyle>
            <a:lvl1pPr marL="0" indent="0">
              <a:lnSpc>
                <a:spcPts val="3500"/>
              </a:lnSpc>
              <a:buFontTx/>
              <a:buNone/>
              <a:defRPr sz="3000" b="0" i="0">
                <a:solidFill>
                  <a:srgbClr val="E4B45F"/>
                </a:solidFill>
                <a:latin typeface="Tw Cen MT" panose="020B0602020104020603" pitchFamily="34" charset="77"/>
                <a:ea typeface="Jost Medium"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18843996-D802-3B66-2445-B11088CF2648}"/>
              </a:ext>
            </a:extLst>
          </p:cNvPr>
          <p:cNvSpPr>
            <a:spLocks noGrp="1"/>
          </p:cNvSpPr>
          <p:nvPr>
            <p:ph idx="13"/>
          </p:nvPr>
        </p:nvSpPr>
        <p:spPr>
          <a:xfrm>
            <a:off x="4749800" y="2544287"/>
            <a:ext cx="2743200" cy="2382020"/>
          </a:xfrm>
        </p:spPr>
        <p:txBody>
          <a:bodyPr anchor="ctr" anchorCtr="0"/>
          <a:lstStyle>
            <a:lvl1pPr marL="0" indent="0">
              <a:lnSpc>
                <a:spcPts val="3500"/>
              </a:lnSpc>
              <a:buFontTx/>
              <a:buNone/>
              <a:defRPr sz="3000" b="0" i="0">
                <a:solidFill>
                  <a:srgbClr val="E4B45F"/>
                </a:solidFill>
                <a:latin typeface="Tw Cen MT" panose="020B0602020104020603" pitchFamily="34" charset="77"/>
                <a:ea typeface="Jost Medium"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Content Placeholder 2">
            <a:extLst>
              <a:ext uri="{FF2B5EF4-FFF2-40B4-BE49-F238E27FC236}">
                <a16:creationId xmlns:a16="http://schemas.microsoft.com/office/drawing/2014/main" id="{9FEB49A3-C0C1-3E01-0CC4-4233A10FF7B1}"/>
              </a:ext>
            </a:extLst>
          </p:cNvPr>
          <p:cNvSpPr>
            <a:spLocks noGrp="1"/>
          </p:cNvSpPr>
          <p:nvPr>
            <p:ph idx="14"/>
          </p:nvPr>
        </p:nvSpPr>
        <p:spPr>
          <a:xfrm>
            <a:off x="8750300" y="2544287"/>
            <a:ext cx="2743200" cy="2382020"/>
          </a:xfrm>
        </p:spPr>
        <p:txBody>
          <a:bodyPr anchor="ctr" anchorCtr="0"/>
          <a:lstStyle>
            <a:lvl1pPr marL="0" indent="0">
              <a:lnSpc>
                <a:spcPts val="3500"/>
              </a:lnSpc>
              <a:buFontTx/>
              <a:buNone/>
              <a:defRPr sz="3000" b="0" i="0">
                <a:solidFill>
                  <a:srgbClr val="E4B45F"/>
                </a:solidFill>
                <a:latin typeface="Tw Cen MT" panose="020B0602020104020603" pitchFamily="34" charset="77"/>
                <a:ea typeface="Jost Medium"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 name="Content Placeholder 2">
            <a:extLst>
              <a:ext uri="{FF2B5EF4-FFF2-40B4-BE49-F238E27FC236}">
                <a16:creationId xmlns:a16="http://schemas.microsoft.com/office/drawing/2014/main" id="{8857DF00-2F22-589F-87AA-D43F01E98D0D}"/>
              </a:ext>
            </a:extLst>
          </p:cNvPr>
          <p:cNvSpPr>
            <a:spLocks noGrp="1"/>
          </p:cNvSpPr>
          <p:nvPr>
            <p:ph idx="15"/>
          </p:nvPr>
        </p:nvSpPr>
        <p:spPr>
          <a:xfrm>
            <a:off x="8750300" y="5070808"/>
            <a:ext cx="2743200" cy="508000"/>
          </a:xfrm>
        </p:spPr>
        <p:txBody>
          <a:bodyPr anchor="ctr" anchorCtr="0"/>
          <a:lstStyle>
            <a:lvl1pPr marL="0" indent="0">
              <a:lnSpc>
                <a:spcPts val="2200"/>
              </a:lnSpc>
              <a:spcBef>
                <a:spcPts val="0"/>
              </a:spcBef>
              <a:buFontTx/>
              <a:buNone/>
              <a:defRPr sz="1800" b="0" i="0">
                <a:solidFill>
                  <a:srgbClr val="FBF9F4"/>
                </a:solidFill>
                <a:latin typeface="Arial Narrow" panose="020B0604020202020204" pitchFamily="34" charset="0"/>
                <a:ea typeface="Jost Medium" pitchFamily="2" charset="77"/>
                <a:cs typeface="Arial Narrow"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9ABE5400-0D14-9768-2429-423BD939982E}"/>
              </a:ext>
            </a:extLst>
          </p:cNvPr>
          <p:cNvSpPr>
            <a:spLocks noGrp="1"/>
          </p:cNvSpPr>
          <p:nvPr>
            <p:ph idx="16"/>
          </p:nvPr>
        </p:nvSpPr>
        <p:spPr>
          <a:xfrm>
            <a:off x="4737100" y="5070808"/>
            <a:ext cx="2743200" cy="508000"/>
          </a:xfrm>
        </p:spPr>
        <p:txBody>
          <a:bodyPr anchor="ctr" anchorCtr="0"/>
          <a:lstStyle>
            <a:lvl1pPr marL="0" indent="0">
              <a:lnSpc>
                <a:spcPts val="2200"/>
              </a:lnSpc>
              <a:spcBef>
                <a:spcPts val="0"/>
              </a:spcBef>
              <a:buFontTx/>
              <a:buNone/>
              <a:defRPr sz="1800" b="0" i="0">
                <a:solidFill>
                  <a:srgbClr val="FBF9F4"/>
                </a:solidFill>
                <a:latin typeface="Arial Narrow" panose="020B0604020202020204" pitchFamily="34" charset="0"/>
                <a:ea typeface="Jost Medium" pitchFamily="2" charset="77"/>
                <a:cs typeface="Arial Narrow"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Content Placeholder 2">
            <a:extLst>
              <a:ext uri="{FF2B5EF4-FFF2-40B4-BE49-F238E27FC236}">
                <a16:creationId xmlns:a16="http://schemas.microsoft.com/office/drawing/2014/main" id="{53CD2E38-6D78-EB58-9166-2766C06B9278}"/>
              </a:ext>
            </a:extLst>
          </p:cNvPr>
          <p:cNvSpPr>
            <a:spLocks noGrp="1"/>
          </p:cNvSpPr>
          <p:nvPr>
            <p:ph idx="17"/>
          </p:nvPr>
        </p:nvSpPr>
        <p:spPr>
          <a:xfrm>
            <a:off x="795020" y="5070808"/>
            <a:ext cx="2743200" cy="508000"/>
          </a:xfrm>
        </p:spPr>
        <p:txBody>
          <a:bodyPr anchor="ctr" anchorCtr="0"/>
          <a:lstStyle>
            <a:lvl1pPr marL="0" indent="0">
              <a:lnSpc>
                <a:spcPts val="2200"/>
              </a:lnSpc>
              <a:spcBef>
                <a:spcPts val="0"/>
              </a:spcBef>
              <a:buFontTx/>
              <a:buNone/>
              <a:defRPr sz="1800" b="0" i="0">
                <a:solidFill>
                  <a:srgbClr val="FBF9F4"/>
                </a:solidFill>
                <a:latin typeface="Arial Narrow" panose="020B0604020202020204" pitchFamily="34" charset="0"/>
                <a:ea typeface="Jost Medium" pitchFamily="2" charset="77"/>
                <a:cs typeface="Arial Narrow"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1433895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7"/>
            <a:ext cx="10553700" cy="1465944"/>
          </a:xfrm>
        </p:spPr>
        <p:txBody>
          <a:bodyPr/>
          <a:lstStyle>
            <a:lvl1pPr>
              <a:lnSpc>
                <a:spcPts val="5000"/>
              </a:lnSpc>
              <a:buFontTx/>
              <a:buNone/>
              <a:defRPr sz="5000">
                <a:solidFill>
                  <a:srgbClr val="1E3A41"/>
                </a:solidFill>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3428999"/>
            <a:ext cx="10553700" cy="2434771"/>
          </a:xfrm>
        </p:spPr>
        <p:txBody>
          <a:bodyPr numCol="1" anchor="t" anchorCtr="0"/>
          <a:lstStyle>
            <a:lvl1pPr marL="0" indent="0">
              <a:lnSpc>
                <a:spcPts val="3200"/>
              </a:lnSpc>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Text Placeholder 9">
            <a:extLst>
              <a:ext uri="{FF2B5EF4-FFF2-40B4-BE49-F238E27FC236}">
                <a16:creationId xmlns:a16="http://schemas.microsoft.com/office/drawing/2014/main" id="{C27E880E-78EF-8052-E759-6AF2461D35D9}"/>
              </a:ext>
            </a:extLst>
          </p:cNvPr>
          <p:cNvSpPr>
            <a:spLocks noGrp="1"/>
          </p:cNvSpPr>
          <p:nvPr>
            <p:ph type="body" sz="quarter" idx="12"/>
          </p:nvPr>
        </p:nvSpPr>
        <p:spPr>
          <a:xfrm>
            <a:off x="800100" y="2073275"/>
            <a:ext cx="10553700" cy="1179513"/>
          </a:xfrm>
        </p:spPr>
        <p:txBody>
          <a:bodyPr anchor="t" anchorCtr="0"/>
          <a:lstStyle>
            <a:lvl1pPr marL="0" indent="0">
              <a:buFontTx/>
              <a:buNone/>
              <a:defRPr sz="2400" b="1" i="0">
                <a:solidFill>
                  <a:srgbClr val="E4B45F"/>
                </a:solidFill>
                <a:latin typeface="Trebuchet MS" panose="020B0703020202090204" pitchFamily="34" charset="0"/>
                <a:ea typeface="Jost SemiBold" pitchFamily="2" charset="77"/>
              </a:defRPr>
            </a:lvl1pPr>
            <a:lvl2pPr marL="457200" indent="0">
              <a:buFontTx/>
              <a:buNone/>
              <a:defRPr sz="3300" b="1" i="0">
                <a:latin typeface="Jost SemiBold" pitchFamily="2" charset="77"/>
                <a:ea typeface="Jost SemiBold" pitchFamily="2" charset="77"/>
              </a:defRPr>
            </a:lvl2pPr>
            <a:lvl3pPr marL="914400" indent="0">
              <a:buFontTx/>
              <a:buNone/>
              <a:defRPr sz="3300" b="1" i="0">
                <a:latin typeface="Jost SemiBold" pitchFamily="2" charset="77"/>
                <a:ea typeface="Jost SemiBold" pitchFamily="2" charset="77"/>
              </a:defRPr>
            </a:lvl3pPr>
            <a:lvl4pPr marL="1371600" indent="0">
              <a:buFontTx/>
              <a:buNone/>
              <a:defRPr sz="3300" b="1" i="0">
                <a:latin typeface="Jost SemiBold" pitchFamily="2" charset="77"/>
                <a:ea typeface="Jost SemiBold" pitchFamily="2" charset="77"/>
              </a:defRPr>
            </a:lvl4pPr>
            <a:lvl5pPr marL="1828800" indent="0">
              <a:buFontTx/>
              <a:buNone/>
              <a:defRPr sz="3300" b="1" i="0">
                <a:latin typeface="Jost SemiBold" pitchFamily="2" charset="77"/>
                <a:ea typeface="Jost SemiBold" pitchFamily="2" charset="77"/>
              </a:defRPr>
            </a:lvl5pPr>
          </a:lstStyle>
          <a:p>
            <a:pPr lvl="0"/>
            <a:r>
              <a:rPr lang="en-US"/>
              <a:t>Click to edit Master text styles</a:t>
            </a:r>
          </a:p>
        </p:txBody>
      </p:sp>
    </p:spTree>
    <p:extLst>
      <p:ext uri="{BB962C8B-B14F-4D97-AF65-F5344CB8AC3E}">
        <p14:creationId xmlns:p14="http://schemas.microsoft.com/office/powerpoint/2010/main" val="3941123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7"/>
            <a:ext cx="10553700" cy="1465944"/>
          </a:xfrm>
        </p:spPr>
        <p:txBody>
          <a:bodyPr/>
          <a:lstStyle>
            <a:lvl1pPr>
              <a:lnSpc>
                <a:spcPts val="5000"/>
              </a:lnSpc>
              <a:buFontTx/>
              <a:buNone/>
              <a:defRPr sz="5000">
                <a:solidFill>
                  <a:srgbClr val="1E3A41"/>
                </a:solidFill>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3428999"/>
            <a:ext cx="4869180" cy="243477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47526769-F296-792C-36E7-4D059C54E461}"/>
              </a:ext>
            </a:extLst>
          </p:cNvPr>
          <p:cNvSpPr>
            <a:spLocks noGrp="1"/>
          </p:cNvSpPr>
          <p:nvPr>
            <p:ph idx="10"/>
          </p:nvPr>
        </p:nvSpPr>
        <p:spPr>
          <a:xfrm>
            <a:off x="6093460" y="3428999"/>
            <a:ext cx="4869180" cy="243477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9">
            <a:extLst>
              <a:ext uri="{FF2B5EF4-FFF2-40B4-BE49-F238E27FC236}">
                <a16:creationId xmlns:a16="http://schemas.microsoft.com/office/drawing/2014/main" id="{E0C2BB8D-A785-2DE7-B741-CCB0512E62A4}"/>
              </a:ext>
            </a:extLst>
          </p:cNvPr>
          <p:cNvSpPr>
            <a:spLocks noGrp="1"/>
          </p:cNvSpPr>
          <p:nvPr>
            <p:ph type="body" sz="quarter" idx="12"/>
          </p:nvPr>
        </p:nvSpPr>
        <p:spPr>
          <a:xfrm>
            <a:off x="800100" y="2073275"/>
            <a:ext cx="10553700" cy="1179513"/>
          </a:xfrm>
        </p:spPr>
        <p:txBody>
          <a:bodyPr anchor="t" anchorCtr="0"/>
          <a:lstStyle>
            <a:lvl1pPr marL="0" indent="0">
              <a:buFontTx/>
              <a:buNone/>
              <a:defRPr sz="2400" b="1" i="0">
                <a:solidFill>
                  <a:srgbClr val="E4B45F"/>
                </a:solidFill>
                <a:latin typeface="Trebuchet MS" panose="020B0703020202090204" pitchFamily="34" charset="0"/>
                <a:ea typeface="Jost SemiBold" pitchFamily="2" charset="77"/>
              </a:defRPr>
            </a:lvl1pPr>
            <a:lvl2pPr marL="457200" indent="0">
              <a:buFontTx/>
              <a:buNone/>
              <a:defRPr sz="3300" b="1" i="0">
                <a:latin typeface="Jost SemiBold" pitchFamily="2" charset="77"/>
                <a:ea typeface="Jost SemiBold" pitchFamily="2" charset="77"/>
              </a:defRPr>
            </a:lvl2pPr>
            <a:lvl3pPr marL="914400" indent="0">
              <a:buFontTx/>
              <a:buNone/>
              <a:defRPr sz="3300" b="1" i="0">
                <a:latin typeface="Jost SemiBold" pitchFamily="2" charset="77"/>
                <a:ea typeface="Jost SemiBold" pitchFamily="2" charset="77"/>
              </a:defRPr>
            </a:lvl3pPr>
            <a:lvl4pPr marL="1371600" indent="0">
              <a:buFontTx/>
              <a:buNone/>
              <a:defRPr sz="3300" b="1" i="0">
                <a:latin typeface="Jost SemiBold" pitchFamily="2" charset="77"/>
                <a:ea typeface="Jost SemiBold" pitchFamily="2" charset="77"/>
              </a:defRPr>
            </a:lvl4pPr>
            <a:lvl5pPr marL="1828800" indent="0">
              <a:buFontTx/>
              <a:buNone/>
              <a:defRPr sz="3300" b="1" i="0">
                <a:latin typeface="Jost SemiBold" pitchFamily="2" charset="77"/>
                <a:ea typeface="Jost SemiBold" pitchFamily="2" charset="77"/>
              </a:defRPr>
            </a:lvl5pPr>
          </a:lstStyle>
          <a:p>
            <a:pPr lvl="0"/>
            <a:r>
              <a:rPr lang="en-US"/>
              <a:t>Click to edit Master text styles</a:t>
            </a:r>
          </a:p>
        </p:txBody>
      </p:sp>
    </p:spTree>
    <p:extLst>
      <p:ext uri="{BB962C8B-B14F-4D97-AF65-F5344CB8AC3E}">
        <p14:creationId xmlns:p14="http://schemas.microsoft.com/office/powerpoint/2010/main" val="650749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601410-31FA-59C9-E5FF-F8C62DBDE9C8}"/>
              </a:ext>
            </a:extLst>
          </p:cNvPr>
          <p:cNvSpPr>
            <a:spLocks noGrp="1"/>
          </p:cNvSpPr>
          <p:nvPr>
            <p:ph type="title"/>
          </p:nvPr>
        </p:nvSpPr>
        <p:spPr>
          <a:xfrm>
            <a:off x="800100" y="362857"/>
            <a:ext cx="10553700" cy="1465944"/>
          </a:xfrm>
        </p:spPr>
        <p:txBody>
          <a:bodyPr/>
          <a:lstStyle>
            <a:lvl1pPr>
              <a:lnSpc>
                <a:spcPts val="5000"/>
              </a:lnSpc>
              <a:buFontTx/>
              <a:buNone/>
              <a:defRPr sz="5000">
                <a:solidFill>
                  <a:srgbClr val="1E3A41"/>
                </a:solidFill>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761DFAA-A5B9-B542-59C4-841D29DEA1B2}"/>
              </a:ext>
            </a:extLst>
          </p:cNvPr>
          <p:cNvSpPr>
            <a:spLocks noGrp="1"/>
          </p:cNvSpPr>
          <p:nvPr>
            <p:ph idx="1"/>
          </p:nvPr>
        </p:nvSpPr>
        <p:spPr>
          <a:xfrm>
            <a:off x="800100" y="3428999"/>
            <a:ext cx="3131820" cy="243477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049A8BA9-BF19-C5E3-34EB-74E4B4DF2BF9}"/>
              </a:ext>
            </a:extLst>
          </p:cNvPr>
          <p:cNvSpPr>
            <a:spLocks noGrp="1"/>
          </p:cNvSpPr>
          <p:nvPr>
            <p:ph idx="10"/>
          </p:nvPr>
        </p:nvSpPr>
        <p:spPr>
          <a:xfrm>
            <a:off x="8227060" y="3428999"/>
            <a:ext cx="3131820" cy="243477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D6270D85-7046-F5FD-05CF-40495512EFCC}"/>
              </a:ext>
            </a:extLst>
          </p:cNvPr>
          <p:cNvSpPr>
            <a:spLocks noGrp="1"/>
          </p:cNvSpPr>
          <p:nvPr>
            <p:ph idx="11"/>
          </p:nvPr>
        </p:nvSpPr>
        <p:spPr>
          <a:xfrm>
            <a:off x="4538980" y="3428999"/>
            <a:ext cx="3131820" cy="2434771"/>
          </a:xfrm>
        </p:spPr>
        <p:txBody>
          <a:bodyPr numCol="1" anchor="t" anchorCtr="0"/>
          <a:lstStyle>
            <a:lvl1pPr marL="0" indent="0">
              <a:lnSpc>
                <a:spcPts val="3200"/>
              </a:lnSpc>
              <a:spcBef>
                <a:spcPts val="1600"/>
              </a:spcBef>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9">
            <a:extLst>
              <a:ext uri="{FF2B5EF4-FFF2-40B4-BE49-F238E27FC236}">
                <a16:creationId xmlns:a16="http://schemas.microsoft.com/office/drawing/2014/main" id="{88D66707-F20C-57E4-1784-48BDD36A3DDD}"/>
              </a:ext>
            </a:extLst>
          </p:cNvPr>
          <p:cNvSpPr>
            <a:spLocks noGrp="1"/>
          </p:cNvSpPr>
          <p:nvPr>
            <p:ph type="body" sz="quarter" idx="12"/>
          </p:nvPr>
        </p:nvSpPr>
        <p:spPr>
          <a:xfrm>
            <a:off x="800100" y="2073275"/>
            <a:ext cx="10553700" cy="1179513"/>
          </a:xfrm>
        </p:spPr>
        <p:txBody>
          <a:bodyPr anchor="t" anchorCtr="0"/>
          <a:lstStyle>
            <a:lvl1pPr marL="0" indent="0">
              <a:buFontTx/>
              <a:buNone/>
              <a:defRPr sz="2400" b="1" i="0">
                <a:solidFill>
                  <a:srgbClr val="628294"/>
                </a:solidFill>
                <a:latin typeface="Trebuchet MS" panose="020B0703020202090204" pitchFamily="34" charset="0"/>
                <a:ea typeface="Jost SemiBold" pitchFamily="2" charset="77"/>
              </a:defRPr>
            </a:lvl1pPr>
            <a:lvl2pPr marL="457200" indent="0">
              <a:buFontTx/>
              <a:buNone/>
              <a:defRPr sz="3300" b="1" i="0">
                <a:latin typeface="Jost SemiBold" pitchFamily="2" charset="77"/>
                <a:ea typeface="Jost SemiBold" pitchFamily="2" charset="77"/>
              </a:defRPr>
            </a:lvl2pPr>
            <a:lvl3pPr marL="914400" indent="0">
              <a:buFontTx/>
              <a:buNone/>
              <a:defRPr sz="3300" b="1" i="0">
                <a:latin typeface="Jost SemiBold" pitchFamily="2" charset="77"/>
                <a:ea typeface="Jost SemiBold" pitchFamily="2" charset="77"/>
              </a:defRPr>
            </a:lvl3pPr>
            <a:lvl4pPr marL="1371600" indent="0">
              <a:buFontTx/>
              <a:buNone/>
              <a:defRPr sz="3300" b="1" i="0">
                <a:latin typeface="Jost SemiBold" pitchFamily="2" charset="77"/>
                <a:ea typeface="Jost SemiBold" pitchFamily="2" charset="77"/>
              </a:defRPr>
            </a:lvl4pPr>
            <a:lvl5pPr marL="1828800" indent="0">
              <a:buFontTx/>
              <a:buNone/>
              <a:defRPr sz="3300" b="1" i="0">
                <a:latin typeface="Jost SemiBold" pitchFamily="2" charset="77"/>
                <a:ea typeface="Jost SemiBold" pitchFamily="2" charset="77"/>
              </a:defRPr>
            </a:lvl5pPr>
          </a:lstStyle>
          <a:p>
            <a:pPr lvl="0"/>
            <a:r>
              <a:rPr lang="en-US"/>
              <a:t>Click to edit Master text styles</a:t>
            </a:r>
          </a:p>
        </p:txBody>
      </p:sp>
    </p:spTree>
    <p:extLst>
      <p:ext uri="{BB962C8B-B14F-4D97-AF65-F5344CB8AC3E}">
        <p14:creationId xmlns:p14="http://schemas.microsoft.com/office/powerpoint/2010/main" val="59605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0.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9.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image" Target="../media/image13.png"/><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ABACC9-3E21-649C-64DD-18D2ADD061E6}"/>
              </a:ext>
            </a:extLst>
          </p:cNvPr>
          <p:cNvSpPr>
            <a:spLocks noGrp="1"/>
          </p:cNvSpPr>
          <p:nvPr>
            <p:ph type="title"/>
          </p:nvPr>
        </p:nvSpPr>
        <p:spPr>
          <a:xfrm>
            <a:off x="800100" y="362857"/>
            <a:ext cx="10553700" cy="1915886"/>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1F42F5EA-DF35-AC01-0284-17063B20DF3A}"/>
              </a:ext>
            </a:extLst>
          </p:cNvPr>
          <p:cNvSpPr>
            <a:spLocks noGrp="1"/>
          </p:cNvSpPr>
          <p:nvPr>
            <p:ph type="body" idx="1"/>
          </p:nvPr>
        </p:nvSpPr>
        <p:spPr>
          <a:xfrm>
            <a:off x="800100" y="2858947"/>
            <a:ext cx="10553700" cy="300482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A black background with white text&#10;&#10;Description automatically generated with low confidence">
            <a:extLst>
              <a:ext uri="{FF2B5EF4-FFF2-40B4-BE49-F238E27FC236}">
                <a16:creationId xmlns:a16="http://schemas.microsoft.com/office/drawing/2014/main" id="{2DF77B8B-57BC-C199-7177-C56CFC412BD7}"/>
              </a:ext>
            </a:extLst>
          </p:cNvPr>
          <p:cNvPicPr>
            <a:picLocks noChangeAspect="1"/>
          </p:cNvPicPr>
          <p:nvPr userDrawn="1"/>
        </p:nvPicPr>
        <p:blipFill>
          <a:blip r:embed="rId22"/>
          <a:stretch>
            <a:fillRect/>
          </a:stretch>
        </p:blipFill>
        <p:spPr>
          <a:xfrm>
            <a:off x="8759952" y="6093823"/>
            <a:ext cx="2578100" cy="571500"/>
          </a:xfrm>
          <a:prstGeom prst="rect">
            <a:avLst/>
          </a:prstGeom>
        </p:spPr>
      </p:pic>
      <p:sp>
        <p:nvSpPr>
          <p:cNvPr id="10" name="Date Placeholder 3">
            <a:extLst>
              <a:ext uri="{FF2B5EF4-FFF2-40B4-BE49-F238E27FC236}">
                <a16:creationId xmlns:a16="http://schemas.microsoft.com/office/drawing/2014/main" id="{29E65109-8C80-C0ED-A568-B9275BF5B936}"/>
              </a:ext>
            </a:extLst>
          </p:cNvPr>
          <p:cNvSpPr txBox="1">
            <a:spLocks/>
          </p:cNvSpPr>
          <p:nvPr userDrawn="1"/>
        </p:nvSpPr>
        <p:spPr>
          <a:xfrm>
            <a:off x="802790" y="6171149"/>
            <a:ext cx="1036284" cy="365125"/>
          </a:xfrm>
          <a:prstGeom prst="rect">
            <a:avLst/>
          </a:prstGeom>
        </p:spPr>
        <p:txBody>
          <a:bodyPr vert="horz" lIns="0" tIns="0" rIns="0" bIns="0" rtlCol="0" anchor="b" anchorCtr="0">
            <a:noAutofit/>
          </a:bodyPr>
          <a:lstStyle>
            <a:defPPr>
              <a:defRPr lang="en-US"/>
            </a:defPPr>
            <a:lvl1pPr marL="0" algn="ctr" defTabSz="914400" rtl="0" eaLnBrk="1" latinLnBrk="0" hangingPunct="1">
              <a:defRPr sz="900" b="0" i="0" kern="1200" spc="-30" baseline="0">
                <a:solidFill>
                  <a:srgbClr val="628294"/>
                </a:solidFill>
                <a:latin typeface="Tw Cen MT" panose="020B0602020104020603" pitchFamily="34" charset="77"/>
                <a:ea typeface="Jost Medium" pitchFamily="2" charset="7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i="0" cap="all" normalizeH="0" baseline="0" dirty="0">
                <a:solidFill>
                  <a:srgbClr val="1E3A41"/>
                </a:solidFill>
                <a:latin typeface="Trebuchet MS" panose="020B0703020202090204" pitchFamily="34" charset="0"/>
                <a:cs typeface="Arial Narrow" panose="020B0604020202020204" pitchFamily="34" charset="0"/>
              </a:rPr>
              <a:t>© 2025 Maslon LLP</a:t>
            </a:r>
          </a:p>
        </p:txBody>
      </p:sp>
    </p:spTree>
    <p:extLst>
      <p:ext uri="{BB962C8B-B14F-4D97-AF65-F5344CB8AC3E}">
        <p14:creationId xmlns:p14="http://schemas.microsoft.com/office/powerpoint/2010/main" val="3029433352"/>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5" r:id="rId3"/>
    <p:sldLayoutId id="2147483664" r:id="rId4"/>
    <p:sldLayoutId id="2147483666" r:id="rId5"/>
    <p:sldLayoutId id="2147483667" r:id="rId6"/>
    <p:sldLayoutId id="2147483668" r:id="rId7"/>
    <p:sldLayoutId id="2147483694" r:id="rId8"/>
    <p:sldLayoutId id="2147483695" r:id="rId9"/>
    <p:sldLayoutId id="2147483698" r:id="rId10"/>
    <p:sldLayoutId id="2147483706" r:id="rId11"/>
    <p:sldLayoutId id="2147483699" r:id="rId12"/>
    <p:sldLayoutId id="2147483705" r:id="rId13"/>
    <p:sldLayoutId id="2147483700" r:id="rId14"/>
    <p:sldLayoutId id="2147483704" r:id="rId15"/>
    <p:sldLayoutId id="2147483669" r:id="rId16"/>
    <p:sldLayoutId id="2147483707" r:id="rId17"/>
    <p:sldLayoutId id="2147483650" r:id="rId18"/>
    <p:sldLayoutId id="2147483703" r:id="rId19"/>
  </p:sldLayoutIdLst>
  <p:txStyles>
    <p:titleStyle>
      <a:lvl1pPr algn="l" defTabSz="914400" rtl="0" eaLnBrk="1" latinLnBrk="0" hangingPunct="1">
        <a:lnSpc>
          <a:spcPts val="5000"/>
        </a:lnSpc>
        <a:spcBef>
          <a:spcPct val="0"/>
        </a:spcBef>
        <a:buNone/>
        <a:defRPr sz="5000" b="0" i="0" kern="1200" spc="-100" baseline="0">
          <a:solidFill>
            <a:srgbClr val="E4B45F"/>
          </a:solidFill>
          <a:latin typeface="Tw Cen MT" panose="020B0602020104020603" pitchFamily="34" charset="77"/>
          <a:ea typeface="Jost SemiBold" pitchFamily="2" charset="77"/>
          <a:cs typeface="+mj-cs"/>
        </a:defRPr>
      </a:lvl1pPr>
    </p:titleStyle>
    <p:bodyStyle>
      <a:lvl1pPr marL="228600" indent="-228600" algn="l" defTabSz="914400" rtl="0" eaLnBrk="1" latinLnBrk="0" hangingPunct="1">
        <a:lnSpc>
          <a:spcPct val="90000"/>
        </a:lnSpc>
        <a:spcBef>
          <a:spcPts val="1000"/>
        </a:spcBef>
        <a:buClr>
          <a:srgbClr val="628294"/>
        </a:buClr>
        <a:buFont typeface="Wingdings" pitchFamily="2" charset="2"/>
        <a:buChar char="§"/>
        <a:defRPr sz="2800" b="0" i="0" kern="1200">
          <a:solidFill>
            <a:srgbClr val="233A4A"/>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Clr>
          <a:srgbClr val="628294"/>
        </a:buClr>
        <a:buFont typeface="Wingdings" pitchFamily="2" charset="2"/>
        <a:buChar char="§"/>
        <a:defRPr sz="2400" b="0" i="0" kern="1200">
          <a:solidFill>
            <a:srgbClr val="1E3A41"/>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Clr>
          <a:srgbClr val="628294"/>
        </a:buClr>
        <a:buFont typeface="Wingdings" pitchFamily="2" charset="2"/>
        <a:buChar char="§"/>
        <a:defRPr sz="2000" b="0" i="0" kern="1200">
          <a:solidFill>
            <a:srgbClr val="1E3A41"/>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Clr>
          <a:srgbClr val="628294"/>
        </a:buClr>
        <a:buFont typeface="Wingdings" pitchFamily="2" charset="2"/>
        <a:buChar char="§"/>
        <a:defRPr sz="1800" b="0" i="0" kern="1200">
          <a:solidFill>
            <a:srgbClr val="1E3A41"/>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Clr>
          <a:srgbClr val="628294"/>
        </a:buClr>
        <a:buFont typeface="Wingdings" pitchFamily="2" charset="2"/>
        <a:buChar char="§"/>
        <a:defRPr sz="1800" b="0" i="0" kern="1200">
          <a:solidFill>
            <a:srgbClr val="1E3A4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744" userDrawn="1">
          <p15:clr>
            <a:srgbClr val="F26B43"/>
          </p15:clr>
        </p15:guide>
        <p15:guide id="4" orient="horz" pos="4200" userDrawn="1">
          <p15:clr>
            <a:srgbClr val="F26B43"/>
          </p15:clr>
        </p15:guide>
        <p15:guide id="5" pos="7152" userDrawn="1">
          <p15:clr>
            <a:srgbClr val="F26B43"/>
          </p15:clr>
        </p15:guide>
        <p15:guide id="6" pos="504" userDrawn="1">
          <p15:clr>
            <a:srgbClr val="F26B43"/>
          </p15:clr>
        </p15:guide>
        <p15:guide id="7" pos="54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ABACC9-3E21-649C-64DD-18D2ADD061E6}"/>
              </a:ext>
            </a:extLst>
          </p:cNvPr>
          <p:cNvSpPr>
            <a:spLocks noGrp="1"/>
          </p:cNvSpPr>
          <p:nvPr>
            <p:ph type="title"/>
          </p:nvPr>
        </p:nvSpPr>
        <p:spPr>
          <a:xfrm>
            <a:off x="800100" y="362857"/>
            <a:ext cx="10553700" cy="1915886"/>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1F42F5EA-DF35-AC01-0284-17063B20DF3A}"/>
              </a:ext>
            </a:extLst>
          </p:cNvPr>
          <p:cNvSpPr>
            <a:spLocks noGrp="1"/>
          </p:cNvSpPr>
          <p:nvPr>
            <p:ph type="body" idx="1"/>
          </p:nvPr>
        </p:nvSpPr>
        <p:spPr>
          <a:xfrm>
            <a:off x="800100" y="2858947"/>
            <a:ext cx="10553700" cy="300482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2DF77B8B-57BC-C199-7177-C56CFC412BD7}"/>
              </a:ext>
            </a:extLst>
          </p:cNvPr>
          <p:cNvPicPr>
            <a:picLocks noChangeAspect="1"/>
          </p:cNvPicPr>
          <p:nvPr userDrawn="1"/>
        </p:nvPicPr>
        <p:blipFill>
          <a:blip r:embed="rId16"/>
          <a:srcRect/>
          <a:stretch/>
        </p:blipFill>
        <p:spPr>
          <a:xfrm>
            <a:off x="8759952" y="6093823"/>
            <a:ext cx="2578100" cy="571500"/>
          </a:xfrm>
          <a:prstGeom prst="rect">
            <a:avLst/>
          </a:prstGeom>
        </p:spPr>
      </p:pic>
      <p:sp>
        <p:nvSpPr>
          <p:cNvPr id="4" name="Date Placeholder 3">
            <a:extLst>
              <a:ext uri="{FF2B5EF4-FFF2-40B4-BE49-F238E27FC236}">
                <a16:creationId xmlns:a16="http://schemas.microsoft.com/office/drawing/2014/main" id="{C7A6F6AA-5FC6-7B9D-D987-DE380B3E9094}"/>
              </a:ext>
            </a:extLst>
          </p:cNvPr>
          <p:cNvSpPr txBox="1">
            <a:spLocks/>
          </p:cNvSpPr>
          <p:nvPr userDrawn="1"/>
        </p:nvSpPr>
        <p:spPr>
          <a:xfrm>
            <a:off x="802790" y="6171149"/>
            <a:ext cx="1036284" cy="365125"/>
          </a:xfrm>
          <a:prstGeom prst="rect">
            <a:avLst/>
          </a:prstGeom>
        </p:spPr>
        <p:txBody>
          <a:bodyPr vert="horz" lIns="0" tIns="0" rIns="0" bIns="0" rtlCol="0" anchor="b" anchorCtr="0">
            <a:noAutofit/>
          </a:bodyPr>
          <a:lstStyle>
            <a:defPPr>
              <a:defRPr lang="en-US"/>
            </a:defPPr>
            <a:lvl1pPr marL="0" algn="ctr" defTabSz="914400" rtl="0" eaLnBrk="1" latinLnBrk="0" hangingPunct="1">
              <a:defRPr sz="900" b="0" i="0" kern="1200" spc="-30" baseline="0">
                <a:solidFill>
                  <a:srgbClr val="628294"/>
                </a:solidFill>
                <a:latin typeface="Tw Cen MT" panose="020B0602020104020603" pitchFamily="34" charset="77"/>
                <a:ea typeface="Jost Medium" pitchFamily="2" charset="7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i="0" cap="all" normalizeH="0" baseline="0" dirty="0">
                <a:solidFill>
                  <a:srgbClr val="1E3A41"/>
                </a:solidFill>
                <a:latin typeface="Trebuchet MS" panose="020B0703020202090204" pitchFamily="34" charset="0"/>
                <a:cs typeface="Arial Narrow" panose="020B0604020202020204" pitchFamily="34" charset="0"/>
              </a:rPr>
              <a:t>© 2025 Maslon LLP</a:t>
            </a:r>
          </a:p>
        </p:txBody>
      </p:sp>
    </p:spTree>
    <p:extLst>
      <p:ext uri="{BB962C8B-B14F-4D97-AF65-F5344CB8AC3E}">
        <p14:creationId xmlns:p14="http://schemas.microsoft.com/office/powerpoint/2010/main" val="246422907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715" r:id="rId3"/>
    <p:sldLayoutId id="2147483675" r:id="rId4"/>
    <p:sldLayoutId id="2147483674" r:id="rId5"/>
    <p:sldLayoutId id="2147483680" r:id="rId6"/>
    <p:sldLayoutId id="2147483727" r:id="rId7"/>
    <p:sldLayoutId id="2147483701" r:id="rId8"/>
    <p:sldLayoutId id="2147483726" r:id="rId9"/>
    <p:sldLayoutId id="2147483702" r:id="rId10"/>
    <p:sldLayoutId id="2147483725" r:id="rId11"/>
    <p:sldLayoutId id="2147483681" r:id="rId12"/>
    <p:sldLayoutId id="2147483724" r:id="rId13"/>
  </p:sldLayoutIdLst>
  <p:txStyles>
    <p:titleStyle>
      <a:lvl1pPr algn="l" defTabSz="914400" rtl="0" eaLnBrk="1" latinLnBrk="0" hangingPunct="1">
        <a:lnSpc>
          <a:spcPts val="5000"/>
        </a:lnSpc>
        <a:spcBef>
          <a:spcPct val="0"/>
        </a:spcBef>
        <a:buNone/>
        <a:defRPr sz="5000" b="0" i="0" kern="1200" spc="-30" baseline="0">
          <a:solidFill>
            <a:srgbClr val="FBF9F4"/>
          </a:solidFill>
          <a:latin typeface="Tw Cen MT" panose="020B0602020104020603" pitchFamily="34" charset="77"/>
          <a:ea typeface="Jost SemiBold" pitchFamily="2" charset="77"/>
          <a:cs typeface="+mj-cs"/>
        </a:defRPr>
      </a:lvl1pPr>
    </p:titleStyle>
    <p:bodyStyle>
      <a:lvl1pPr marL="228600" indent="-228600" algn="l" defTabSz="914400" rtl="0" eaLnBrk="1" latinLnBrk="0" hangingPunct="1">
        <a:lnSpc>
          <a:spcPct val="90000"/>
        </a:lnSpc>
        <a:spcBef>
          <a:spcPts val="1000"/>
        </a:spcBef>
        <a:buClr>
          <a:srgbClr val="233A4A"/>
        </a:buClr>
        <a:buFont typeface="Wingdings" pitchFamily="2" charset="2"/>
        <a:buChar char="§"/>
        <a:defRPr sz="2800" b="0" i="0" kern="1200">
          <a:solidFill>
            <a:srgbClr val="233A4A"/>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Clr>
          <a:srgbClr val="233A4A"/>
        </a:buClr>
        <a:buFont typeface="Wingdings" pitchFamily="2" charset="2"/>
        <a:buChar char="§"/>
        <a:defRPr sz="2400" b="0" i="0" kern="1200">
          <a:solidFill>
            <a:srgbClr val="1E3A41"/>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Clr>
          <a:srgbClr val="233A4A"/>
        </a:buClr>
        <a:buFont typeface="Wingdings" pitchFamily="2" charset="2"/>
        <a:buChar char="§"/>
        <a:defRPr sz="2000" b="0" i="0" kern="1200">
          <a:solidFill>
            <a:srgbClr val="1E3A41"/>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Clr>
          <a:srgbClr val="233A4A"/>
        </a:buClr>
        <a:buFont typeface="Wingdings" pitchFamily="2" charset="2"/>
        <a:buChar char="§"/>
        <a:defRPr sz="1800" b="0" i="0" kern="1200">
          <a:solidFill>
            <a:srgbClr val="1E3A41"/>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Clr>
          <a:srgbClr val="233A4A"/>
        </a:buClr>
        <a:buFont typeface="Wingdings" pitchFamily="2" charset="2"/>
        <a:buChar char="§"/>
        <a:defRPr sz="1800" b="0" i="0" kern="1200">
          <a:solidFill>
            <a:srgbClr val="1E3A4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744" userDrawn="1">
          <p15:clr>
            <a:srgbClr val="F26B43"/>
          </p15:clr>
        </p15:guide>
        <p15:guide id="4" orient="horz" pos="4200" userDrawn="1">
          <p15:clr>
            <a:srgbClr val="F26B43"/>
          </p15:clr>
        </p15:guide>
        <p15:guide id="5" pos="7152" userDrawn="1">
          <p15:clr>
            <a:srgbClr val="F26B43"/>
          </p15:clr>
        </p15:guide>
        <p15:guide id="6" pos="504" userDrawn="1">
          <p15:clr>
            <a:srgbClr val="F26B43"/>
          </p15:clr>
        </p15:guide>
        <p15:guide id="7" pos="549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ABACC9-3E21-649C-64DD-18D2ADD061E6}"/>
              </a:ext>
            </a:extLst>
          </p:cNvPr>
          <p:cNvSpPr>
            <a:spLocks noGrp="1"/>
          </p:cNvSpPr>
          <p:nvPr>
            <p:ph type="title"/>
          </p:nvPr>
        </p:nvSpPr>
        <p:spPr>
          <a:xfrm>
            <a:off x="800100" y="362857"/>
            <a:ext cx="10553700" cy="1915886"/>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1F42F5EA-DF35-AC01-0284-17063B20DF3A}"/>
              </a:ext>
            </a:extLst>
          </p:cNvPr>
          <p:cNvSpPr>
            <a:spLocks noGrp="1"/>
          </p:cNvSpPr>
          <p:nvPr>
            <p:ph type="body" idx="1"/>
          </p:nvPr>
        </p:nvSpPr>
        <p:spPr>
          <a:xfrm>
            <a:off x="800100" y="2858947"/>
            <a:ext cx="10553700" cy="300482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2DF77B8B-57BC-C199-7177-C56CFC412BD7}"/>
              </a:ext>
            </a:extLst>
          </p:cNvPr>
          <p:cNvPicPr>
            <a:picLocks noChangeAspect="1"/>
          </p:cNvPicPr>
          <p:nvPr userDrawn="1"/>
        </p:nvPicPr>
        <p:blipFill>
          <a:blip r:embed="rId23"/>
          <a:srcRect/>
          <a:stretch/>
        </p:blipFill>
        <p:spPr>
          <a:xfrm>
            <a:off x="8759952" y="6093823"/>
            <a:ext cx="2578100" cy="571500"/>
          </a:xfrm>
          <a:prstGeom prst="rect">
            <a:avLst/>
          </a:prstGeom>
        </p:spPr>
      </p:pic>
      <p:sp>
        <p:nvSpPr>
          <p:cNvPr id="4" name="Date Placeholder 3">
            <a:extLst>
              <a:ext uri="{FF2B5EF4-FFF2-40B4-BE49-F238E27FC236}">
                <a16:creationId xmlns:a16="http://schemas.microsoft.com/office/drawing/2014/main" id="{7E2802FF-4CF5-141E-3B4C-0B85F6FB6FD0}"/>
              </a:ext>
            </a:extLst>
          </p:cNvPr>
          <p:cNvSpPr txBox="1">
            <a:spLocks/>
          </p:cNvSpPr>
          <p:nvPr userDrawn="1"/>
        </p:nvSpPr>
        <p:spPr>
          <a:xfrm>
            <a:off x="802790" y="6171149"/>
            <a:ext cx="1036284" cy="365125"/>
          </a:xfrm>
          <a:prstGeom prst="rect">
            <a:avLst/>
          </a:prstGeom>
        </p:spPr>
        <p:txBody>
          <a:bodyPr vert="horz" lIns="0" tIns="0" rIns="0" bIns="0" rtlCol="0" anchor="b" anchorCtr="0">
            <a:noAutofit/>
          </a:bodyPr>
          <a:lstStyle>
            <a:defPPr>
              <a:defRPr lang="en-US"/>
            </a:defPPr>
            <a:lvl1pPr marL="0" algn="ctr" defTabSz="914400" rtl="0" eaLnBrk="1" latinLnBrk="0" hangingPunct="1">
              <a:defRPr sz="900" b="0" i="0" kern="1200" spc="-30" baseline="0">
                <a:solidFill>
                  <a:srgbClr val="628294"/>
                </a:solidFill>
                <a:latin typeface="Tw Cen MT" panose="020B0602020104020603" pitchFamily="34" charset="77"/>
                <a:ea typeface="Jost Medium" pitchFamily="2" charset="7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i="0" cap="all" normalizeH="0" baseline="0" dirty="0">
                <a:solidFill>
                  <a:srgbClr val="FBF9F4"/>
                </a:solidFill>
                <a:latin typeface="Trebuchet MS" panose="020B0703020202090204" pitchFamily="34" charset="0"/>
                <a:cs typeface="Arial Narrow" panose="020B0604020202020204" pitchFamily="34" charset="0"/>
              </a:rPr>
              <a:t>© 2025 Maslon LLP</a:t>
            </a:r>
          </a:p>
        </p:txBody>
      </p:sp>
    </p:spTree>
    <p:extLst>
      <p:ext uri="{BB962C8B-B14F-4D97-AF65-F5344CB8AC3E}">
        <p14:creationId xmlns:p14="http://schemas.microsoft.com/office/powerpoint/2010/main" val="275034509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3" r:id="rId3"/>
    <p:sldLayoutId id="2147483670" r:id="rId4"/>
    <p:sldLayoutId id="2147483679" r:id="rId5"/>
    <p:sldLayoutId id="2147483686" r:id="rId6"/>
    <p:sldLayoutId id="2147483685" r:id="rId7"/>
    <p:sldLayoutId id="2147483688" r:id="rId8"/>
    <p:sldLayoutId id="2147483689" r:id="rId9"/>
    <p:sldLayoutId id="2147483696" r:id="rId10"/>
    <p:sldLayoutId id="2147483697" r:id="rId11"/>
    <p:sldLayoutId id="2147483693" r:id="rId12"/>
    <p:sldLayoutId id="2147483716" r:id="rId13"/>
    <p:sldLayoutId id="2147483722" r:id="rId14"/>
    <p:sldLayoutId id="2147483717" r:id="rId15"/>
    <p:sldLayoutId id="2147483721" r:id="rId16"/>
    <p:sldLayoutId id="2147483718" r:id="rId17"/>
    <p:sldLayoutId id="2147483720" r:id="rId18"/>
    <p:sldLayoutId id="2147483692" r:id="rId19"/>
    <p:sldLayoutId id="2147483719" r:id="rId20"/>
  </p:sldLayoutIdLst>
  <p:txStyles>
    <p:titleStyle>
      <a:lvl1pPr algn="l" defTabSz="914400" rtl="0" eaLnBrk="1" latinLnBrk="0" hangingPunct="1">
        <a:lnSpc>
          <a:spcPts val="5000"/>
        </a:lnSpc>
        <a:spcBef>
          <a:spcPct val="0"/>
        </a:spcBef>
        <a:buNone/>
        <a:defRPr sz="5000" b="0" i="0" kern="1200">
          <a:solidFill>
            <a:srgbClr val="FBF9F4"/>
          </a:solidFill>
          <a:latin typeface="Tw Cen MT" panose="020B0602020104020603" pitchFamily="34" charset="77"/>
          <a:ea typeface="Jost SemiBold" pitchFamily="2" charset="77"/>
          <a:cs typeface="+mj-cs"/>
        </a:defRPr>
      </a:lvl1pPr>
    </p:titleStyle>
    <p:bodyStyle>
      <a:lvl1pPr marL="228600" indent="-228600" algn="l" defTabSz="914400" rtl="0" eaLnBrk="1" latinLnBrk="0" hangingPunct="1">
        <a:lnSpc>
          <a:spcPct val="90000"/>
        </a:lnSpc>
        <a:spcBef>
          <a:spcPts val="1000"/>
        </a:spcBef>
        <a:buClr>
          <a:srgbClr val="E4B45F"/>
        </a:buClr>
        <a:buFont typeface="Wingdings" pitchFamily="2" charset="2"/>
        <a:buChar char="§"/>
        <a:defRPr sz="2800" b="0" i="0" kern="1200">
          <a:solidFill>
            <a:srgbClr val="FBF9F4"/>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Clr>
          <a:srgbClr val="E4B45F"/>
        </a:buClr>
        <a:buFont typeface="Wingdings" pitchFamily="2" charset="2"/>
        <a:buChar char="§"/>
        <a:defRPr sz="2400" b="0" i="0" kern="1200">
          <a:solidFill>
            <a:srgbClr val="FBF9F4"/>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Clr>
          <a:srgbClr val="E4B45F"/>
        </a:buClr>
        <a:buFont typeface="Wingdings" pitchFamily="2" charset="2"/>
        <a:buChar char="§"/>
        <a:defRPr sz="2000" b="0" i="0" kern="1200">
          <a:solidFill>
            <a:srgbClr val="FBF9F4"/>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Clr>
          <a:srgbClr val="E4B45F"/>
        </a:buClr>
        <a:buFont typeface="Wingdings" pitchFamily="2" charset="2"/>
        <a:buChar char="§"/>
        <a:defRPr sz="1800" b="0" i="0" kern="1200">
          <a:solidFill>
            <a:srgbClr val="FBF9F4"/>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Clr>
          <a:srgbClr val="E4B45F"/>
        </a:buClr>
        <a:buFont typeface="Wingdings" pitchFamily="2" charset="2"/>
        <a:buChar char="§"/>
        <a:defRPr sz="1800" b="0" i="0" kern="1200">
          <a:solidFill>
            <a:srgbClr val="FBF9F4"/>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744" userDrawn="1">
          <p15:clr>
            <a:srgbClr val="F26B43"/>
          </p15:clr>
        </p15:guide>
        <p15:guide id="4" orient="horz" pos="4200" userDrawn="1">
          <p15:clr>
            <a:srgbClr val="F26B43"/>
          </p15:clr>
        </p15:guide>
        <p15:guide id="5" pos="7152" userDrawn="1">
          <p15:clr>
            <a:srgbClr val="F26B43"/>
          </p15:clr>
        </p15:guide>
        <p15:guide id="6" pos="504" userDrawn="1">
          <p15:clr>
            <a:srgbClr val="F26B43"/>
          </p15:clr>
        </p15:guide>
        <p15:guide id="7" pos="54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1A331E-E8F7-5B48-352A-605FFA8A91FD}"/>
              </a:ext>
            </a:extLst>
          </p:cNvPr>
          <p:cNvSpPr>
            <a:spLocks noGrp="1"/>
          </p:cNvSpPr>
          <p:nvPr>
            <p:ph type="ctrTitle"/>
          </p:nvPr>
        </p:nvSpPr>
        <p:spPr/>
        <p:txBody>
          <a:bodyPr/>
          <a:lstStyle/>
          <a:p>
            <a:r>
              <a:rPr lang="en-US" dirty="0"/>
              <a:t>Emerging Ethical Issues </a:t>
            </a:r>
            <a:br>
              <a:rPr lang="en-US" dirty="0"/>
            </a:br>
            <a:r>
              <a:rPr lang="en-US" dirty="0"/>
              <a:t>and Hot Topics</a:t>
            </a:r>
          </a:p>
        </p:txBody>
      </p:sp>
      <p:sp>
        <p:nvSpPr>
          <p:cNvPr id="5" name="Subtitle 4">
            <a:extLst>
              <a:ext uri="{FF2B5EF4-FFF2-40B4-BE49-F238E27FC236}">
                <a16:creationId xmlns:a16="http://schemas.microsoft.com/office/drawing/2014/main" id="{47588077-8283-96E2-0B95-B5EF0CE44E4C}"/>
              </a:ext>
            </a:extLst>
          </p:cNvPr>
          <p:cNvSpPr>
            <a:spLocks noGrp="1"/>
          </p:cNvSpPr>
          <p:nvPr>
            <p:ph type="subTitle" idx="1"/>
          </p:nvPr>
        </p:nvSpPr>
        <p:spPr/>
        <p:txBody>
          <a:bodyPr/>
          <a:lstStyle/>
          <a:p>
            <a:pPr>
              <a:spcBef>
                <a:spcPts val="600"/>
              </a:spcBef>
            </a:pPr>
            <a:r>
              <a:rPr lang="en-US" dirty="0"/>
              <a:t>Julian C. Zebot</a:t>
            </a:r>
          </a:p>
          <a:p>
            <a:pPr>
              <a:spcBef>
                <a:spcPts val="600"/>
              </a:spcBef>
            </a:pPr>
            <a:r>
              <a:rPr lang="en-US" dirty="0"/>
              <a:t>Maslon LLP</a:t>
            </a:r>
          </a:p>
          <a:p>
            <a:pPr>
              <a:spcBef>
                <a:spcPts val="600"/>
              </a:spcBef>
            </a:pPr>
            <a:r>
              <a:rPr lang="en-US" dirty="0"/>
              <a:t>Minneapolis, Minnesota</a:t>
            </a:r>
          </a:p>
        </p:txBody>
      </p:sp>
      <p:sp>
        <p:nvSpPr>
          <p:cNvPr id="2" name="Text Placeholder 1">
            <a:extLst>
              <a:ext uri="{FF2B5EF4-FFF2-40B4-BE49-F238E27FC236}">
                <a16:creationId xmlns:a16="http://schemas.microsoft.com/office/drawing/2014/main" id="{154AF31C-925B-A652-DA2D-12B589BB0FAF}"/>
              </a:ext>
            </a:extLst>
          </p:cNvPr>
          <p:cNvSpPr>
            <a:spLocks noGrp="1"/>
          </p:cNvSpPr>
          <p:nvPr>
            <p:ph type="body" sz="quarter" idx="10"/>
          </p:nvPr>
        </p:nvSpPr>
        <p:spPr>
          <a:xfrm>
            <a:off x="2517775" y="5812834"/>
            <a:ext cx="7156450" cy="441325"/>
          </a:xfrm>
        </p:spPr>
        <p:txBody>
          <a:bodyPr/>
          <a:lstStyle/>
          <a:p>
            <a:r>
              <a:rPr lang="en-US" dirty="0"/>
              <a:t>October 28, 2025</a:t>
            </a:r>
          </a:p>
        </p:txBody>
      </p:sp>
      <p:sp>
        <p:nvSpPr>
          <p:cNvPr id="3" name="TextBox 2">
            <a:extLst>
              <a:ext uri="{FF2B5EF4-FFF2-40B4-BE49-F238E27FC236}">
                <a16:creationId xmlns:a16="http://schemas.microsoft.com/office/drawing/2014/main" id="{E5ADFB66-54FA-F730-FC03-80359CA91A24}"/>
              </a:ext>
            </a:extLst>
          </p:cNvPr>
          <p:cNvSpPr txBox="1"/>
          <p:nvPr/>
        </p:nvSpPr>
        <p:spPr>
          <a:xfrm>
            <a:off x="1441240" y="6497690"/>
            <a:ext cx="0" cy="0"/>
          </a:xfrm>
          <a:prstGeom prst="rect">
            <a:avLst/>
          </a:prstGeom>
        </p:spPr>
        <p:txBody>
          <a:bodyPr vert="horz" wrap="none" lIns="0" tIns="0" rIns="0" bIns="0" rtlCol="0" anchor="t" anchorCtr="0">
            <a:noAutofit/>
          </a:bodyPr>
          <a:lstStyle/>
          <a:p>
            <a:pPr algn="l"/>
            <a:endParaRPr lang="en-US" dirty="0"/>
          </a:p>
        </p:txBody>
      </p:sp>
    </p:spTree>
    <p:extLst>
      <p:ext uri="{BB962C8B-B14F-4D97-AF65-F5344CB8AC3E}">
        <p14:creationId xmlns:p14="http://schemas.microsoft.com/office/powerpoint/2010/main" val="787445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86A685-5170-F300-5034-88F2235B6FFD}"/>
              </a:ext>
            </a:extLst>
          </p:cNvPr>
          <p:cNvSpPr>
            <a:spLocks noGrp="1"/>
          </p:cNvSpPr>
          <p:nvPr>
            <p:ph idx="1"/>
          </p:nvPr>
        </p:nvSpPr>
        <p:spPr>
          <a:xfrm>
            <a:off x="800100" y="1488558"/>
            <a:ext cx="7924800" cy="4235586"/>
          </a:xfrm>
        </p:spPr>
        <p:txBody>
          <a:bodyPr/>
          <a:lstStyle/>
          <a:p>
            <a:pPr>
              <a:buClr>
                <a:schemeClr val="tx1"/>
              </a:buClr>
              <a:tabLst>
                <a:tab pos="457200" algn="l"/>
              </a:tabLst>
            </a:pPr>
            <a:r>
              <a:rPr lang="en-US" b="1" dirty="0"/>
              <a:t>B.	Managing the People – Ensuring Adequate Supervision</a:t>
            </a:r>
          </a:p>
          <a:p>
            <a:pPr marL="914400" lvl="1" indent="-457200">
              <a:buClr>
                <a:schemeClr val="tx2"/>
              </a:buClr>
              <a:buFont typeface="Arial" panose="020B0604020202020204" pitchFamily="34" charset="0"/>
              <a:buChar char="•"/>
            </a:pPr>
            <a:r>
              <a:rPr lang="en-US" dirty="0">
                <a:solidFill>
                  <a:schemeClr val="tx2"/>
                </a:solidFill>
              </a:rPr>
              <a:t>Practice pointer</a:t>
            </a:r>
            <a:r>
              <a:rPr lang="en-US" dirty="0"/>
              <a:t>: Maintain open lines of communication and regular interaction with subordinates. Out-of-sight should not mean out-of-mind.</a:t>
            </a:r>
          </a:p>
          <a:p>
            <a:pPr lvl="1">
              <a:buClr>
                <a:schemeClr val="tx2"/>
              </a:buClr>
            </a:pPr>
            <a:endParaRPr lang="en-US" dirty="0"/>
          </a:p>
          <a:p>
            <a:pPr marL="914400" lvl="1" indent="-457200">
              <a:buClr>
                <a:schemeClr val="tx2"/>
              </a:buClr>
              <a:buFont typeface="Arial" panose="020B0604020202020204" pitchFamily="34" charset="0"/>
              <a:buChar char="•"/>
            </a:pPr>
            <a:r>
              <a:rPr lang="en-US" dirty="0"/>
              <a:t>Make sure subordinates are trained in proper data security and that your firm has a system in place to protect client information if devices are lost, stolen, or inaccessible. </a:t>
            </a:r>
          </a:p>
          <a:p>
            <a:pPr marL="800100" lvl="1" indent="-342900">
              <a:buClr>
                <a:schemeClr val="tx1"/>
              </a:buClr>
              <a:buFont typeface="Arial" panose="020B0604020202020204" pitchFamily="34" charset="0"/>
              <a:buChar char="•"/>
            </a:pPr>
            <a:endParaRPr lang="en-US" dirty="0"/>
          </a:p>
        </p:txBody>
      </p:sp>
      <p:pic>
        <p:nvPicPr>
          <p:cNvPr id="3" name="Picture 2" descr="Doctor working on the laptop">
            <a:extLst>
              <a:ext uri="{FF2B5EF4-FFF2-40B4-BE49-F238E27FC236}">
                <a16:creationId xmlns:a16="http://schemas.microsoft.com/office/drawing/2014/main" id="{6F7BFA8D-E597-A64A-7E9E-6B6DDF612603}"/>
              </a:ext>
            </a:extLst>
          </p:cNvPr>
          <p:cNvPicPr>
            <a:picLocks noChangeAspect="1"/>
          </p:cNvPicPr>
          <p:nvPr/>
        </p:nvPicPr>
        <p:blipFill>
          <a:blip r:embed="rId3"/>
          <a:stretch>
            <a:fillRect/>
          </a:stretch>
        </p:blipFill>
        <p:spPr>
          <a:xfrm>
            <a:off x="8832715" y="2146077"/>
            <a:ext cx="3062178" cy="2041452"/>
          </a:xfrm>
          <a:prstGeom prst="rect">
            <a:avLst/>
          </a:prstGeom>
        </p:spPr>
      </p:pic>
    </p:spTree>
    <p:extLst>
      <p:ext uri="{BB962C8B-B14F-4D97-AF65-F5344CB8AC3E}">
        <p14:creationId xmlns:p14="http://schemas.microsoft.com/office/powerpoint/2010/main" val="2264448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86A685-5170-F300-5034-88F2235B6FFD}"/>
              </a:ext>
            </a:extLst>
          </p:cNvPr>
          <p:cNvSpPr>
            <a:spLocks noGrp="1"/>
          </p:cNvSpPr>
          <p:nvPr>
            <p:ph idx="1"/>
          </p:nvPr>
        </p:nvSpPr>
        <p:spPr>
          <a:xfrm>
            <a:off x="800100" y="1488558"/>
            <a:ext cx="7924800" cy="4235586"/>
          </a:xfrm>
        </p:spPr>
        <p:txBody>
          <a:bodyPr/>
          <a:lstStyle/>
          <a:p>
            <a:pPr>
              <a:buClr>
                <a:schemeClr val="tx1"/>
              </a:buClr>
            </a:pPr>
            <a:r>
              <a:rPr lang="en-US" b="1" dirty="0"/>
              <a:t>Managing the People: Best practices for effective supervisory oversight</a:t>
            </a:r>
          </a:p>
          <a:p>
            <a:pPr>
              <a:buClr>
                <a:schemeClr val="tx1"/>
              </a:buClr>
            </a:pPr>
            <a:endParaRPr lang="en-US" b="1" dirty="0"/>
          </a:p>
          <a:p>
            <a:pPr marL="914400" lvl="1" indent="-457200">
              <a:buClr>
                <a:schemeClr val="tx2"/>
              </a:buClr>
              <a:buFont typeface="Arial" panose="020B0604020202020204" pitchFamily="34" charset="0"/>
              <a:buChar char="•"/>
            </a:pPr>
            <a:r>
              <a:rPr lang="en-US" dirty="0">
                <a:solidFill>
                  <a:schemeClr val="tx2"/>
                </a:solidFill>
              </a:rPr>
              <a:t>Schedule regular check-ins</a:t>
            </a:r>
          </a:p>
          <a:p>
            <a:pPr marL="914400" lvl="1" indent="-457200">
              <a:buClr>
                <a:schemeClr val="tx2"/>
              </a:buClr>
              <a:buFont typeface="Arial" panose="020B0604020202020204" pitchFamily="34" charset="0"/>
              <a:buChar char="•"/>
            </a:pPr>
            <a:r>
              <a:rPr lang="en-US" dirty="0">
                <a:solidFill>
                  <a:schemeClr val="tx2"/>
                </a:solidFill>
              </a:rPr>
              <a:t>Have a virtual “open door” policy</a:t>
            </a:r>
          </a:p>
          <a:p>
            <a:pPr marL="914400" lvl="1" indent="-457200">
              <a:buClr>
                <a:schemeClr val="tx2"/>
              </a:buClr>
              <a:buFont typeface="Arial" panose="020B0604020202020204" pitchFamily="34" charset="0"/>
              <a:buChar char="•"/>
            </a:pPr>
            <a:r>
              <a:rPr lang="en-US" dirty="0">
                <a:solidFill>
                  <a:schemeClr val="tx2"/>
                </a:solidFill>
              </a:rPr>
              <a:t>Emphasize and utilize mentoring relationships</a:t>
            </a:r>
          </a:p>
          <a:p>
            <a:pPr marL="914400" lvl="1" indent="-457200">
              <a:buClr>
                <a:schemeClr val="tx2"/>
              </a:buClr>
              <a:buFont typeface="Arial" panose="020B0604020202020204" pitchFamily="34" charset="0"/>
              <a:buChar char="•"/>
            </a:pPr>
            <a:r>
              <a:rPr lang="en-US" dirty="0">
                <a:solidFill>
                  <a:schemeClr val="tx2"/>
                </a:solidFill>
              </a:rPr>
              <a:t>Where you see gaps, speak up</a:t>
            </a:r>
          </a:p>
          <a:p>
            <a:pPr marL="914400" lvl="1" indent="-457200">
              <a:buClr>
                <a:schemeClr val="tx2"/>
              </a:buClr>
              <a:buFont typeface="Arial" panose="020B0604020202020204" pitchFamily="34" charset="0"/>
              <a:buChar char="•"/>
            </a:pPr>
            <a:endParaRPr lang="en-US" dirty="0">
              <a:solidFill>
                <a:schemeClr val="tx2"/>
              </a:solidFill>
            </a:endParaRPr>
          </a:p>
          <a:p>
            <a:pPr lvl="1">
              <a:buClr>
                <a:schemeClr val="tx1"/>
              </a:buClr>
            </a:pPr>
            <a:endParaRPr lang="en-US" dirty="0"/>
          </a:p>
        </p:txBody>
      </p:sp>
    </p:spTree>
    <p:extLst>
      <p:ext uri="{BB962C8B-B14F-4D97-AF65-F5344CB8AC3E}">
        <p14:creationId xmlns:p14="http://schemas.microsoft.com/office/powerpoint/2010/main" val="278286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86A685-5170-F300-5034-88F2235B6FFD}"/>
              </a:ext>
            </a:extLst>
          </p:cNvPr>
          <p:cNvSpPr>
            <a:spLocks noGrp="1"/>
          </p:cNvSpPr>
          <p:nvPr>
            <p:ph idx="1"/>
          </p:nvPr>
        </p:nvSpPr>
        <p:spPr>
          <a:xfrm>
            <a:off x="800099" y="882502"/>
            <a:ext cx="8545919" cy="4841642"/>
          </a:xfrm>
        </p:spPr>
        <p:txBody>
          <a:bodyPr/>
          <a:lstStyle/>
          <a:p>
            <a:pPr>
              <a:buClr>
                <a:schemeClr val="tx1"/>
              </a:buClr>
            </a:pPr>
            <a:r>
              <a:rPr lang="en-US" sz="4000" b="1" dirty="0"/>
              <a:t>Managing the People: The Duty to Supervise Extends to Attorney Wellness</a:t>
            </a:r>
          </a:p>
          <a:p>
            <a:pPr marL="914400" lvl="1" indent="-457200">
              <a:buClr>
                <a:schemeClr val="tx2"/>
              </a:buClr>
              <a:buFont typeface="Arial" panose="020B0604020202020204" pitchFamily="34" charset="0"/>
              <a:buChar char="•"/>
            </a:pPr>
            <a:endParaRPr lang="en-US" dirty="0">
              <a:solidFill>
                <a:schemeClr val="tx2"/>
              </a:solidFill>
            </a:endParaRPr>
          </a:p>
          <a:p>
            <a:pPr marL="914400" lvl="1" indent="-457200">
              <a:buClr>
                <a:schemeClr val="tx2"/>
              </a:buClr>
              <a:buFont typeface="Arial" panose="020B0604020202020204" pitchFamily="34" charset="0"/>
              <a:buChar char="•"/>
            </a:pPr>
            <a:r>
              <a:rPr lang="en-US" dirty="0">
                <a:solidFill>
                  <a:schemeClr val="tx2"/>
                </a:solidFill>
              </a:rPr>
              <a:t>Greater attention is being paid to the connection between attorney wellness, client service, and professional ethics—including the </a:t>
            </a:r>
            <a:r>
              <a:rPr lang="en-US" b="1" dirty="0">
                <a:solidFill>
                  <a:schemeClr val="tx1"/>
                </a:solidFill>
              </a:rPr>
              <a:t>impact of wellness on the duties of competence</a:t>
            </a:r>
            <a:r>
              <a:rPr lang="en-US" b="1" dirty="0">
                <a:solidFill>
                  <a:schemeClr val="tx2"/>
                </a:solidFill>
              </a:rPr>
              <a:t>.</a:t>
            </a:r>
          </a:p>
          <a:p>
            <a:pPr marL="914400" lvl="1" indent="-457200">
              <a:buClr>
                <a:schemeClr val="tx2"/>
              </a:buClr>
              <a:buFont typeface="Arial" panose="020B0604020202020204" pitchFamily="34" charset="0"/>
              <a:buChar char="•"/>
            </a:pPr>
            <a:endParaRPr lang="en-US" b="1" dirty="0">
              <a:solidFill>
                <a:schemeClr val="tx2"/>
              </a:solidFill>
            </a:endParaRPr>
          </a:p>
          <a:p>
            <a:pPr marL="914400" lvl="1" indent="-457200">
              <a:buClr>
                <a:schemeClr val="tx2"/>
              </a:buClr>
              <a:buFont typeface="Arial" panose="020B0604020202020204" pitchFamily="34" charset="0"/>
              <a:buChar char="•"/>
            </a:pPr>
            <a:r>
              <a:rPr lang="en-US" dirty="0">
                <a:solidFill>
                  <a:schemeClr val="tx2"/>
                </a:solidFill>
              </a:rPr>
              <a:t>Cultural change is needed within most law firms. Action steps:</a:t>
            </a:r>
          </a:p>
          <a:p>
            <a:pPr marL="1371600" lvl="2" indent="-457200">
              <a:buClr>
                <a:schemeClr val="tx2"/>
              </a:buClr>
              <a:buFont typeface="Arial" panose="020B0604020202020204" pitchFamily="34" charset="0"/>
              <a:buChar char="•"/>
            </a:pPr>
            <a:r>
              <a:rPr lang="en-US" dirty="0">
                <a:solidFill>
                  <a:schemeClr val="tx2"/>
                </a:solidFill>
              </a:rPr>
              <a:t>Identify stakeholders and their roles in bringing about cultural change;</a:t>
            </a:r>
          </a:p>
          <a:p>
            <a:pPr marL="1371600" lvl="2" indent="-457200">
              <a:buClr>
                <a:schemeClr val="tx2"/>
              </a:buClr>
              <a:buFont typeface="Arial" panose="020B0604020202020204" pitchFamily="34" charset="0"/>
              <a:buChar char="•"/>
            </a:pPr>
            <a:r>
              <a:rPr lang="en-US" dirty="0">
                <a:solidFill>
                  <a:schemeClr val="tx2"/>
                </a:solidFill>
              </a:rPr>
              <a:t>Diminish stigma associated with seeking help for mental health disorders; </a:t>
            </a:r>
          </a:p>
          <a:p>
            <a:pPr marL="1371600" lvl="2" indent="-457200">
              <a:buClr>
                <a:schemeClr val="tx2"/>
              </a:buClr>
              <a:buFont typeface="Arial" panose="020B0604020202020204" pitchFamily="34" charset="0"/>
              <a:buChar char="•"/>
            </a:pPr>
            <a:r>
              <a:rPr lang="en-US" dirty="0">
                <a:solidFill>
                  <a:schemeClr val="tx2"/>
                </a:solidFill>
              </a:rPr>
              <a:t>Emphasize that well-being is part of the duty of competence; </a:t>
            </a:r>
          </a:p>
          <a:p>
            <a:pPr marL="1371600" lvl="2" indent="-457200">
              <a:buClr>
                <a:schemeClr val="tx2"/>
              </a:buClr>
              <a:buFont typeface="Arial" panose="020B0604020202020204" pitchFamily="34" charset="0"/>
              <a:buChar char="•"/>
            </a:pPr>
            <a:r>
              <a:rPr lang="en-US" dirty="0">
                <a:solidFill>
                  <a:schemeClr val="tx2"/>
                </a:solidFill>
              </a:rPr>
              <a:t>Expand educational outreach on mental health and substance use disorders, as well as issues related to well-being;</a:t>
            </a:r>
          </a:p>
          <a:p>
            <a:pPr marL="1371600" lvl="2" indent="-457200">
              <a:buClr>
                <a:schemeClr val="tx2"/>
              </a:buClr>
              <a:buFont typeface="Arial" panose="020B0604020202020204" pitchFamily="34" charset="0"/>
              <a:buChar char="•"/>
            </a:pPr>
            <a:r>
              <a:rPr lang="en-US" dirty="0">
                <a:solidFill>
                  <a:schemeClr val="tx2"/>
                </a:solidFill>
              </a:rPr>
              <a:t>Change the tone to make health and well-being a top priority for everyone. </a:t>
            </a:r>
          </a:p>
          <a:p>
            <a:pPr lvl="1">
              <a:buClr>
                <a:schemeClr val="tx1"/>
              </a:buClr>
            </a:pPr>
            <a:endParaRPr lang="en-US" dirty="0"/>
          </a:p>
        </p:txBody>
      </p:sp>
      <p:sp>
        <p:nvSpPr>
          <p:cNvPr id="4" name="Speech Bubble: Oval 3">
            <a:extLst>
              <a:ext uri="{FF2B5EF4-FFF2-40B4-BE49-F238E27FC236}">
                <a16:creationId xmlns:a16="http://schemas.microsoft.com/office/drawing/2014/main" id="{351C305F-FFAD-230B-C8CC-35CDE44CA262}"/>
              </a:ext>
            </a:extLst>
          </p:cNvPr>
          <p:cNvSpPr/>
          <p:nvPr/>
        </p:nvSpPr>
        <p:spPr>
          <a:xfrm>
            <a:off x="9431079" y="2169042"/>
            <a:ext cx="2498651" cy="1605516"/>
          </a:xfrm>
          <a:prstGeom prst="wedgeEllipseCallout">
            <a:avLst/>
          </a:prstGeom>
          <a:solidFill>
            <a:srgbClr val="E4B45F">
              <a:alpha val="7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F755E3-05FE-D85B-50BF-7AA2A9AB0F52}"/>
              </a:ext>
            </a:extLst>
          </p:cNvPr>
          <p:cNvSpPr txBox="1"/>
          <p:nvPr/>
        </p:nvSpPr>
        <p:spPr>
          <a:xfrm>
            <a:off x="9803219" y="2679404"/>
            <a:ext cx="1648047" cy="818707"/>
          </a:xfrm>
          <a:prstGeom prst="rect">
            <a:avLst/>
          </a:prstGeom>
        </p:spPr>
        <p:txBody>
          <a:bodyPr vert="horz" wrap="square" lIns="0" tIns="0" rIns="0" bIns="0" rtlCol="0" anchor="t" anchorCtr="0">
            <a:noAutofit/>
          </a:bodyPr>
          <a:lstStyle/>
          <a:p>
            <a:pPr algn="ctr"/>
            <a:r>
              <a:rPr lang="en-US" dirty="0">
                <a:latin typeface="Arial Narrow" panose="020B0606020202030204" pitchFamily="34" charset="0"/>
              </a:rPr>
              <a:t>How are you </a:t>
            </a:r>
            <a:r>
              <a:rPr lang="en-US" i="1" dirty="0">
                <a:latin typeface="Arial Narrow" panose="020B0606020202030204" pitchFamily="34" charset="0"/>
              </a:rPr>
              <a:t>really</a:t>
            </a:r>
            <a:r>
              <a:rPr lang="en-US" dirty="0">
                <a:latin typeface="Arial Narrow" panose="020B0606020202030204" pitchFamily="34" charset="0"/>
              </a:rPr>
              <a:t> doing?</a:t>
            </a:r>
          </a:p>
        </p:txBody>
      </p:sp>
    </p:spTree>
    <p:extLst>
      <p:ext uri="{BB962C8B-B14F-4D97-AF65-F5344CB8AC3E}">
        <p14:creationId xmlns:p14="http://schemas.microsoft.com/office/powerpoint/2010/main" val="2495813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86A685-5170-F300-5034-88F2235B6FFD}"/>
              </a:ext>
            </a:extLst>
          </p:cNvPr>
          <p:cNvSpPr>
            <a:spLocks noGrp="1"/>
          </p:cNvSpPr>
          <p:nvPr>
            <p:ph idx="1"/>
          </p:nvPr>
        </p:nvSpPr>
        <p:spPr>
          <a:xfrm>
            <a:off x="800099" y="925285"/>
            <a:ext cx="8939323" cy="5148943"/>
          </a:xfrm>
        </p:spPr>
        <p:txBody>
          <a:bodyPr/>
          <a:lstStyle/>
          <a:p>
            <a:pPr marL="0" marR="0" indent="0" algn="just">
              <a:spcBef>
                <a:spcPts val="0"/>
              </a:spcBef>
              <a:spcAft>
                <a:spcPts val="1200"/>
              </a:spcAft>
            </a:pPr>
            <a:r>
              <a:rPr lang="en-US" sz="4000" b="1" dirty="0">
                <a:latin typeface="Arial Narrow" panose="020B0606020202030204" pitchFamily="34" charset="0"/>
                <a:ea typeface="Times New Roman" panose="02020603050405020304" pitchFamily="18" charset="0"/>
              </a:rPr>
              <a:t>V</a:t>
            </a:r>
            <a:r>
              <a:rPr lang="en-US" sz="4000" b="1" dirty="0">
                <a:effectLst/>
                <a:latin typeface="Arial Narrow" panose="020B0606020202030204" pitchFamily="34" charset="0"/>
                <a:ea typeface="Times New Roman" panose="02020603050405020304" pitchFamily="18" charset="0"/>
              </a:rPr>
              <a:t>icarious Civil and Criminal Liability for the Acts of Others Is Beyond the Scope of the MRPC… BUT:</a:t>
            </a:r>
            <a:endParaRPr lang="en-US" sz="4000" dirty="0">
              <a:solidFill>
                <a:schemeClr val="tx2"/>
              </a:solidFill>
            </a:endParaRPr>
          </a:p>
          <a:p>
            <a:pPr marL="800100" lvl="1" indent="-342900">
              <a:buClr>
                <a:schemeClr val="tx1"/>
              </a:buClr>
              <a:buFont typeface="Arial" panose="020B0604020202020204" pitchFamily="34" charset="0"/>
              <a:buChar char="•"/>
            </a:pPr>
            <a:r>
              <a:rPr lang="en-US" dirty="0">
                <a:solidFill>
                  <a:schemeClr val="tx2"/>
                </a:solidFill>
              </a:rPr>
              <a:t>You can be vicariously liable for another attorney’s ethical violation if:</a:t>
            </a:r>
          </a:p>
          <a:p>
            <a:pPr lvl="2">
              <a:buClr>
                <a:schemeClr val="tx1"/>
              </a:buClr>
            </a:pPr>
            <a:r>
              <a:rPr lang="en-US" dirty="0"/>
              <a:t>(1) you are a covered attorney (partner or management) who did not have reasonable measures in place, or make reasonable efforts appropriate to your role, to ensure the other attorney’s compliance with the rules, and misconduct occurred; </a:t>
            </a:r>
          </a:p>
          <a:p>
            <a:pPr lvl="2">
              <a:buClr>
                <a:schemeClr val="tx1"/>
              </a:buClr>
            </a:pPr>
            <a:r>
              <a:rPr lang="en-US" dirty="0"/>
              <a:t>(2) you order or, with knowledge of the conduct, ratify the other attorney’s misconduct; or </a:t>
            </a:r>
          </a:p>
          <a:p>
            <a:pPr lvl="2">
              <a:buClr>
                <a:schemeClr val="tx1"/>
              </a:buClr>
            </a:pPr>
            <a:r>
              <a:rPr lang="en-US" dirty="0"/>
              <a:t>(3) you are a covered attorney, you know of the misconduct at a time when consequences can be avoided or mitigated, and you fail to take reasonable remedial action.</a:t>
            </a:r>
          </a:p>
          <a:p>
            <a:pPr lvl="2">
              <a:buClr>
                <a:schemeClr val="tx1"/>
              </a:buClr>
              <a:tabLst>
                <a:tab pos="2168525" algn="l"/>
              </a:tabLst>
            </a:pPr>
            <a:r>
              <a:rPr lang="en-US" dirty="0">
                <a:solidFill>
                  <a:schemeClr val="tx2"/>
                </a:solidFill>
              </a:rPr>
              <a:t>Examples: </a:t>
            </a:r>
            <a:r>
              <a:rPr lang="en-US" dirty="0"/>
              <a:t>	Forgery of client affidavit</a:t>
            </a:r>
          </a:p>
          <a:p>
            <a:pPr lvl="2">
              <a:buClr>
                <a:schemeClr val="tx1"/>
              </a:buClr>
              <a:tabLst>
                <a:tab pos="2168525" algn="l"/>
              </a:tabLst>
            </a:pPr>
            <a:r>
              <a:rPr lang="en-US" dirty="0"/>
              <a:t>	Subordinate embezzlement</a:t>
            </a:r>
          </a:p>
        </p:txBody>
      </p:sp>
    </p:spTree>
    <p:extLst>
      <p:ext uri="{BB962C8B-B14F-4D97-AF65-F5344CB8AC3E}">
        <p14:creationId xmlns:p14="http://schemas.microsoft.com/office/powerpoint/2010/main" val="4159545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AA812-5630-6B9B-33C2-0D8AE17FD321}"/>
              </a:ext>
            </a:extLst>
          </p:cNvPr>
          <p:cNvSpPr>
            <a:spLocks noGrp="1"/>
          </p:cNvSpPr>
          <p:nvPr>
            <p:ph type="title"/>
          </p:nvPr>
        </p:nvSpPr>
        <p:spPr>
          <a:xfrm>
            <a:off x="800100" y="765544"/>
            <a:ext cx="9332728" cy="850605"/>
          </a:xfrm>
        </p:spPr>
        <p:txBody>
          <a:bodyPr/>
          <a:lstStyle/>
          <a:p>
            <a:r>
              <a:rPr lang="en-US" sz="4000" dirty="0"/>
              <a:t>B</a:t>
            </a:r>
            <a:r>
              <a:rPr lang="en-US" sz="4000" cap="none" dirty="0"/>
              <a:t>ut what about UPL issues?</a:t>
            </a:r>
            <a:endParaRPr lang="en-US" sz="4000" dirty="0"/>
          </a:p>
        </p:txBody>
      </p:sp>
      <p:sp>
        <p:nvSpPr>
          <p:cNvPr id="3" name="Content Placeholder 2">
            <a:extLst>
              <a:ext uri="{FF2B5EF4-FFF2-40B4-BE49-F238E27FC236}">
                <a16:creationId xmlns:a16="http://schemas.microsoft.com/office/drawing/2014/main" id="{6CCCC88A-3040-68EE-12F1-FA5D5378866A}"/>
              </a:ext>
            </a:extLst>
          </p:cNvPr>
          <p:cNvSpPr>
            <a:spLocks noGrp="1"/>
          </p:cNvSpPr>
          <p:nvPr>
            <p:ph idx="1"/>
          </p:nvPr>
        </p:nvSpPr>
        <p:spPr>
          <a:xfrm>
            <a:off x="800099" y="1765005"/>
            <a:ext cx="10077007" cy="4098767"/>
          </a:xfrm>
        </p:spPr>
        <p:txBody>
          <a:bodyPr/>
          <a:lstStyle/>
          <a:p>
            <a:pPr marL="457200" indent="-457200">
              <a:buFont typeface="Arial" panose="020B0604020202020204" pitchFamily="34" charset="0"/>
              <a:buChar char="•"/>
            </a:pPr>
            <a:r>
              <a:rPr lang="en-US" sz="2400" dirty="0"/>
              <a:t>Check for local opinions/rules regarding remote/virtual work while physically present in that jurisdiction</a:t>
            </a:r>
          </a:p>
          <a:p>
            <a:pPr marL="457200" indent="-457200">
              <a:buFont typeface="Arial" panose="020B0604020202020204" pitchFamily="34" charset="0"/>
              <a:buChar char="•"/>
            </a:pPr>
            <a:r>
              <a:rPr lang="en-US" sz="2400" dirty="0"/>
              <a:t>Generally ok—so long as presence is temporary, are not “holding out” or advertising presence, and not representing clients located within the local jurisdiction </a:t>
            </a:r>
          </a:p>
          <a:p>
            <a:pPr marL="457200" indent="-457200">
              <a:buFont typeface="Arial" panose="020B0604020202020204" pitchFamily="34" charset="0"/>
              <a:buChar char="•"/>
            </a:pPr>
            <a:r>
              <a:rPr lang="en-US" sz="2400" dirty="0"/>
              <a:t>But unique issues exist: Some jurisdictions (such as NY) place restrictions on their own licensed lawyers’ ability to practice from out of state (Judiciary Law Section 470); what about DE? (Formal Op. 2021-1 and Sup. Ct. R. 12(a))</a:t>
            </a:r>
          </a:p>
        </p:txBody>
      </p:sp>
    </p:spTree>
    <p:extLst>
      <p:ext uri="{BB962C8B-B14F-4D97-AF65-F5344CB8AC3E}">
        <p14:creationId xmlns:p14="http://schemas.microsoft.com/office/powerpoint/2010/main" val="1011531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A167-A465-A8A4-DFF1-328503AA7A73}"/>
              </a:ext>
            </a:extLst>
          </p:cNvPr>
          <p:cNvSpPr>
            <a:spLocks noGrp="1"/>
          </p:cNvSpPr>
          <p:nvPr>
            <p:ph type="title"/>
          </p:nvPr>
        </p:nvSpPr>
        <p:spPr>
          <a:xfrm>
            <a:off x="789468" y="489858"/>
            <a:ext cx="7924800" cy="1763485"/>
          </a:xfrm>
        </p:spPr>
        <p:txBody>
          <a:bodyPr/>
          <a:lstStyle/>
          <a:p>
            <a:pPr>
              <a:lnSpc>
                <a:spcPts val="4200"/>
              </a:lnSpc>
            </a:pPr>
            <a:r>
              <a:rPr lang="en-US" sz="4000" dirty="0"/>
              <a:t>Generative AI: Burying Your Head Is Not an Option </a:t>
            </a:r>
          </a:p>
        </p:txBody>
      </p:sp>
      <p:sp>
        <p:nvSpPr>
          <p:cNvPr id="3" name="Content Placeholder 2">
            <a:extLst>
              <a:ext uri="{FF2B5EF4-FFF2-40B4-BE49-F238E27FC236}">
                <a16:creationId xmlns:a16="http://schemas.microsoft.com/office/drawing/2014/main" id="{E2DF14BE-33C1-C850-236F-29672382FF71}"/>
              </a:ext>
            </a:extLst>
          </p:cNvPr>
          <p:cNvSpPr>
            <a:spLocks noGrp="1"/>
          </p:cNvSpPr>
          <p:nvPr>
            <p:ph idx="1"/>
          </p:nvPr>
        </p:nvSpPr>
        <p:spPr>
          <a:xfrm>
            <a:off x="789468" y="2917371"/>
            <a:ext cx="9832458" cy="2802945"/>
          </a:xfrm>
        </p:spPr>
        <p:txBody>
          <a:bodyPr numCol="1"/>
          <a:lstStyle/>
          <a:p>
            <a:pPr>
              <a:lnSpc>
                <a:spcPts val="2800"/>
              </a:lnSpc>
            </a:pPr>
            <a:r>
              <a:rPr lang="en-US" sz="2800" dirty="0">
                <a:latin typeface="Arial Narrow" panose="020B0606020202030204" pitchFamily="34" charset="0"/>
                <a:ea typeface="Times New Roman" panose="02020603050405020304" pitchFamily="18" charset="0"/>
              </a:rPr>
              <a:t>L</a:t>
            </a:r>
            <a:r>
              <a:rPr lang="en-US" sz="2800" cap="none" dirty="0">
                <a:latin typeface="Arial Narrow" panose="020B0606020202030204" pitchFamily="34" charset="0"/>
                <a:ea typeface="Times New Roman" panose="02020603050405020304" pitchFamily="18" charset="0"/>
              </a:rPr>
              <a:t>awyers have an ethical duty to keep abreast of changes in the law and its practice, including the benefits and risk associated with relevant technology.</a:t>
            </a:r>
          </a:p>
          <a:p>
            <a:pPr>
              <a:lnSpc>
                <a:spcPts val="2800"/>
              </a:lnSpc>
            </a:pPr>
            <a:r>
              <a:rPr lang="en-US" sz="2800" cap="none" dirty="0">
                <a:latin typeface="Arial Narrow" panose="020B0606020202030204" pitchFamily="34" charset="0"/>
              </a:rPr>
              <a:t>Whether or not you plan to incorporate it into your practice, generative AI is rapidly being incorporated into practice-based technologies that you already use—or likely will use in the future.</a:t>
            </a:r>
          </a:p>
        </p:txBody>
      </p:sp>
    </p:spTree>
    <p:extLst>
      <p:ext uri="{BB962C8B-B14F-4D97-AF65-F5344CB8AC3E}">
        <p14:creationId xmlns:p14="http://schemas.microsoft.com/office/powerpoint/2010/main" val="1488368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A167-A465-A8A4-DFF1-328503AA7A73}"/>
              </a:ext>
            </a:extLst>
          </p:cNvPr>
          <p:cNvSpPr>
            <a:spLocks noGrp="1"/>
          </p:cNvSpPr>
          <p:nvPr>
            <p:ph type="title"/>
          </p:nvPr>
        </p:nvSpPr>
        <p:spPr>
          <a:xfrm>
            <a:off x="800099" y="1111131"/>
            <a:ext cx="8747937" cy="728265"/>
          </a:xfrm>
        </p:spPr>
        <p:txBody>
          <a:bodyPr/>
          <a:lstStyle/>
          <a:p>
            <a:pPr>
              <a:lnSpc>
                <a:spcPts val="4200"/>
              </a:lnSpc>
            </a:pPr>
            <a:r>
              <a:rPr lang="en-US" sz="4000" b="1" dirty="0">
                <a:latin typeface="Arial Narrow" panose="020B0606020202030204" pitchFamily="34" charset="0"/>
              </a:rPr>
              <a:t>Primary Generative AI Ethical Issues</a:t>
            </a:r>
            <a:endParaRPr lang="en-US" sz="2800" b="1"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E2DF14BE-33C1-C850-236F-29672382FF71}"/>
              </a:ext>
            </a:extLst>
          </p:cNvPr>
          <p:cNvSpPr>
            <a:spLocks noGrp="1"/>
          </p:cNvSpPr>
          <p:nvPr>
            <p:ph idx="1"/>
          </p:nvPr>
        </p:nvSpPr>
        <p:spPr>
          <a:xfrm>
            <a:off x="800099" y="1956392"/>
            <a:ext cx="9003119" cy="3955310"/>
          </a:xfrm>
        </p:spPr>
        <p:txBody>
          <a:bodyPr numCol="1"/>
          <a:lstStyle/>
          <a:p>
            <a:pPr marL="914400" indent="-457200">
              <a:lnSpc>
                <a:spcPts val="2800"/>
              </a:lnSpc>
              <a:buFont typeface="Arial" panose="020B0604020202020204" pitchFamily="34" charset="0"/>
              <a:buChar char="•"/>
            </a:pPr>
            <a:endParaRPr lang="en-US" dirty="0">
              <a:latin typeface="Arial Narrow" panose="020B0606020202030204" pitchFamily="34" charset="0"/>
              <a:ea typeface="Times New Roman" panose="02020603050405020304" pitchFamily="18" charset="0"/>
            </a:endParaRPr>
          </a:p>
          <a:p>
            <a:pPr marL="914400" indent="-457200">
              <a:lnSpc>
                <a:spcPts val="2800"/>
              </a:lnSpc>
              <a:buFont typeface="Arial" panose="020B0604020202020204" pitchFamily="34" charset="0"/>
              <a:buChar char="•"/>
            </a:pPr>
            <a:r>
              <a:rPr lang="en-US" u="sng" dirty="0">
                <a:latin typeface="Arial Narrow" panose="020B0606020202030204" pitchFamily="34" charset="0"/>
                <a:ea typeface="Times New Roman" panose="02020603050405020304" pitchFamily="18" charset="0"/>
              </a:rPr>
              <a:t>Competence/Diligence </a:t>
            </a:r>
            <a:r>
              <a:rPr lang="en-US" dirty="0">
                <a:latin typeface="Arial Narrow" panose="020B0606020202030204" pitchFamily="34" charset="0"/>
                <a:ea typeface="Times New Roman" panose="02020603050405020304" pitchFamily="18" charset="0"/>
              </a:rPr>
              <a:t>– Do you understand the output? Can you trust it?</a:t>
            </a:r>
          </a:p>
          <a:p>
            <a:pPr marL="914400" indent="-457200">
              <a:lnSpc>
                <a:spcPts val="2800"/>
              </a:lnSpc>
              <a:buFont typeface="Arial" panose="020B0604020202020204" pitchFamily="34" charset="0"/>
              <a:buChar char="•"/>
            </a:pPr>
            <a:r>
              <a:rPr lang="en-US" u="sng" dirty="0">
                <a:latin typeface="Arial Narrow" panose="020B0606020202030204" pitchFamily="34" charset="0"/>
                <a:ea typeface="Times New Roman" panose="02020603050405020304" pitchFamily="18" charset="0"/>
              </a:rPr>
              <a:t>Confidentiality</a:t>
            </a:r>
            <a:r>
              <a:rPr lang="en-US" dirty="0">
                <a:latin typeface="Arial Narrow" panose="020B0606020202030204" pitchFamily="34" charset="0"/>
                <a:ea typeface="Times New Roman" panose="02020603050405020304" pitchFamily="18" charset="0"/>
              </a:rPr>
              <a:t> – Closed vs. open systems. What level of disclosure is needed in order to obtain the client’s “informed consent”? Is engagement letter boilerplate enough—see Formal Opinion 512. Are there certain confidences that should never be shared with Generative AI?</a:t>
            </a:r>
          </a:p>
          <a:p>
            <a:pPr marL="914400" indent="-457200">
              <a:lnSpc>
                <a:spcPts val="2800"/>
              </a:lnSpc>
              <a:buFont typeface="Arial" panose="020B0604020202020204" pitchFamily="34" charset="0"/>
              <a:buChar char="•"/>
            </a:pPr>
            <a:r>
              <a:rPr lang="en-US" u="sng" dirty="0">
                <a:latin typeface="Arial Narrow" panose="020B0606020202030204" pitchFamily="34" charset="0"/>
                <a:ea typeface="Times New Roman" panose="02020603050405020304" pitchFamily="18" charset="0"/>
              </a:rPr>
              <a:t>Supervision</a:t>
            </a:r>
            <a:r>
              <a:rPr lang="en-US" dirty="0">
                <a:latin typeface="Arial Narrow" panose="020B0606020202030204" pitchFamily="34" charset="0"/>
                <a:ea typeface="Times New Roman" panose="02020603050405020304" pitchFamily="18" charset="0"/>
              </a:rPr>
              <a:t> – Do you know how your associates and staff are using Generative AI? Do you have appropriate policies and trainings?</a:t>
            </a:r>
          </a:p>
          <a:p>
            <a:pPr marL="914400" indent="-457200">
              <a:lnSpc>
                <a:spcPts val="2800"/>
              </a:lnSpc>
              <a:buFont typeface="Arial" panose="020B0604020202020204" pitchFamily="34" charset="0"/>
              <a:buChar char="•"/>
            </a:pPr>
            <a:endParaRPr lang="en-US" dirty="0">
              <a:latin typeface="Arial Narrow" panose="020B0606020202030204" pitchFamily="34" charset="0"/>
              <a:ea typeface="Times New Roman" panose="02020603050405020304" pitchFamily="18" charset="0"/>
            </a:endParaRPr>
          </a:p>
          <a:p>
            <a:pPr indent="457200">
              <a:lnSpc>
                <a:spcPts val="2800"/>
              </a:lnSpc>
            </a:pPr>
            <a:endParaRPr lang="en-US" dirty="0">
              <a:latin typeface="Arial Narrow" panose="020B0606020202030204" pitchFamily="34" charset="0"/>
              <a:ea typeface="Times New Roman" panose="02020603050405020304" pitchFamily="18" charset="0"/>
            </a:endParaRPr>
          </a:p>
        </p:txBody>
      </p:sp>
    </p:spTree>
    <p:extLst>
      <p:ext uri="{BB962C8B-B14F-4D97-AF65-F5344CB8AC3E}">
        <p14:creationId xmlns:p14="http://schemas.microsoft.com/office/powerpoint/2010/main" val="972844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DF14BE-33C1-C850-236F-29672382FF71}"/>
              </a:ext>
            </a:extLst>
          </p:cNvPr>
          <p:cNvSpPr>
            <a:spLocks noGrp="1"/>
          </p:cNvSpPr>
          <p:nvPr>
            <p:ph idx="1"/>
          </p:nvPr>
        </p:nvSpPr>
        <p:spPr>
          <a:xfrm>
            <a:off x="800099" y="2569029"/>
            <a:ext cx="9508671" cy="3294742"/>
          </a:xfrm>
        </p:spPr>
        <p:txBody>
          <a:bodyPr numCol="1" anchor="t">
            <a:noAutofit/>
          </a:bodyPr>
          <a:lstStyle/>
          <a:p>
            <a:pPr marL="914400" indent="-457200">
              <a:buFont typeface="Arial" panose="020B0604020202020204" pitchFamily="34" charset="0"/>
              <a:buChar char="•"/>
            </a:pPr>
            <a:r>
              <a:rPr lang="en-US" sz="2400" dirty="0"/>
              <a:t>State Privacy Statutes – financial or tax-information privileges or privacy rights</a:t>
            </a:r>
          </a:p>
          <a:p>
            <a:pPr marL="914400" indent="-457200">
              <a:buFont typeface="Arial" panose="020B0604020202020204" pitchFamily="34" charset="0"/>
              <a:buChar char="•"/>
            </a:pPr>
            <a:r>
              <a:rPr lang="en-US" sz="2400" dirty="0"/>
              <a:t>Federal Privacy Statutes (e.g., IRC Section 7216) – reckless disclosure of information furnished in connection with delivery of tax services/preparation</a:t>
            </a:r>
          </a:p>
          <a:p>
            <a:pPr marL="914400" indent="-457200">
              <a:buFont typeface="Arial" panose="020B0604020202020204" pitchFamily="34" charset="0"/>
              <a:buChar char="•"/>
            </a:pPr>
            <a:r>
              <a:rPr lang="en-US" sz="2400" dirty="0"/>
              <a:t>Local Court Rules &amp; Standing Orders</a:t>
            </a:r>
          </a:p>
        </p:txBody>
      </p:sp>
      <p:sp>
        <p:nvSpPr>
          <p:cNvPr id="2" name="Title 1">
            <a:extLst>
              <a:ext uri="{FF2B5EF4-FFF2-40B4-BE49-F238E27FC236}">
                <a16:creationId xmlns:a16="http://schemas.microsoft.com/office/drawing/2014/main" id="{4F62A167-A465-A8A4-DFF1-328503AA7A73}"/>
              </a:ext>
            </a:extLst>
          </p:cNvPr>
          <p:cNvSpPr>
            <a:spLocks noGrp="1"/>
          </p:cNvSpPr>
          <p:nvPr>
            <p:ph type="title"/>
          </p:nvPr>
        </p:nvSpPr>
        <p:spPr>
          <a:xfrm>
            <a:off x="1230086" y="362856"/>
            <a:ext cx="8686800" cy="1841471"/>
          </a:xfrm>
        </p:spPr>
        <p:txBody>
          <a:bodyPr anchor="b">
            <a:noAutofit/>
          </a:bodyPr>
          <a:lstStyle/>
          <a:p>
            <a:r>
              <a:rPr lang="en-US" sz="4000" b="1" cap="none" dirty="0"/>
              <a:t>State, Federal, and Judicial Regulation of Generative AI Use</a:t>
            </a:r>
          </a:p>
        </p:txBody>
      </p:sp>
    </p:spTree>
    <p:extLst>
      <p:ext uri="{BB962C8B-B14F-4D97-AF65-F5344CB8AC3E}">
        <p14:creationId xmlns:p14="http://schemas.microsoft.com/office/powerpoint/2010/main" val="3204952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F970-1C75-79BB-0473-50FDAE349164}"/>
              </a:ext>
            </a:extLst>
          </p:cNvPr>
          <p:cNvSpPr>
            <a:spLocks noGrp="1"/>
          </p:cNvSpPr>
          <p:nvPr>
            <p:ph type="title"/>
          </p:nvPr>
        </p:nvSpPr>
        <p:spPr>
          <a:xfrm>
            <a:off x="800100" y="362856"/>
            <a:ext cx="10401300" cy="1716315"/>
          </a:xfrm>
        </p:spPr>
        <p:txBody>
          <a:bodyPr/>
          <a:lstStyle/>
          <a:p>
            <a:r>
              <a:rPr lang="en-US" sz="4000" dirty="0"/>
              <a:t>Standing Orders – Judicial Overreaction or Due Caution?</a:t>
            </a:r>
          </a:p>
        </p:txBody>
      </p:sp>
      <p:sp>
        <p:nvSpPr>
          <p:cNvPr id="3" name="Content Placeholder 2">
            <a:extLst>
              <a:ext uri="{FF2B5EF4-FFF2-40B4-BE49-F238E27FC236}">
                <a16:creationId xmlns:a16="http://schemas.microsoft.com/office/drawing/2014/main" id="{578182E7-02F0-73C6-0E1D-799721FF6375}"/>
              </a:ext>
            </a:extLst>
          </p:cNvPr>
          <p:cNvSpPr>
            <a:spLocks noGrp="1"/>
          </p:cNvSpPr>
          <p:nvPr>
            <p:ph idx="1"/>
          </p:nvPr>
        </p:nvSpPr>
        <p:spPr>
          <a:xfrm>
            <a:off x="800099" y="2416629"/>
            <a:ext cx="10281557" cy="3447142"/>
          </a:xfrm>
        </p:spPr>
        <p:txBody>
          <a:bodyPr/>
          <a:lstStyle/>
          <a:p>
            <a:r>
              <a:rPr lang="en-US" dirty="0"/>
              <a:t>May 30, 2023 Standing Order from Judge Brantley Starr (U.S. District Court N.D. Tex):</a:t>
            </a:r>
          </a:p>
          <a:p>
            <a:endParaRPr lang="en-US" dirty="0"/>
          </a:p>
          <a:p>
            <a:endParaRPr lang="en-US" dirty="0"/>
          </a:p>
        </p:txBody>
      </p:sp>
      <p:pic>
        <p:nvPicPr>
          <p:cNvPr id="7" name="Picture 6">
            <a:extLst>
              <a:ext uri="{FF2B5EF4-FFF2-40B4-BE49-F238E27FC236}">
                <a16:creationId xmlns:a16="http://schemas.microsoft.com/office/drawing/2014/main" id="{5A192CA3-9A6E-F0DA-74B0-99CE42A0C2F8}"/>
              </a:ext>
            </a:extLst>
          </p:cNvPr>
          <p:cNvPicPr>
            <a:picLocks noChangeAspect="1"/>
          </p:cNvPicPr>
          <p:nvPr/>
        </p:nvPicPr>
        <p:blipFill>
          <a:blip r:embed="rId2"/>
          <a:stretch>
            <a:fillRect/>
          </a:stretch>
        </p:blipFill>
        <p:spPr>
          <a:xfrm>
            <a:off x="0" y="2857524"/>
            <a:ext cx="12192000" cy="3006247"/>
          </a:xfrm>
          <a:prstGeom prst="rect">
            <a:avLst/>
          </a:prstGeom>
        </p:spPr>
      </p:pic>
    </p:spTree>
    <p:extLst>
      <p:ext uri="{BB962C8B-B14F-4D97-AF65-F5344CB8AC3E}">
        <p14:creationId xmlns:p14="http://schemas.microsoft.com/office/powerpoint/2010/main" val="3039036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0D78C3-93EE-5D99-4086-48C04A64AD57}"/>
              </a:ext>
            </a:extLst>
          </p:cNvPr>
          <p:cNvSpPr>
            <a:spLocks noGrp="1"/>
          </p:cNvSpPr>
          <p:nvPr>
            <p:ph type="title"/>
          </p:nvPr>
        </p:nvSpPr>
        <p:spPr>
          <a:xfrm>
            <a:off x="800100" y="931837"/>
            <a:ext cx="7924800" cy="825922"/>
          </a:xfrm>
        </p:spPr>
        <p:txBody>
          <a:bodyPr/>
          <a:lstStyle/>
          <a:p>
            <a:r>
              <a:rPr lang="en-US" sz="4000" dirty="0"/>
              <a:t>Know-Your-Client Obligations</a:t>
            </a:r>
          </a:p>
        </p:txBody>
      </p:sp>
      <p:sp>
        <p:nvSpPr>
          <p:cNvPr id="5" name="Content Placeholder 4">
            <a:extLst>
              <a:ext uri="{FF2B5EF4-FFF2-40B4-BE49-F238E27FC236}">
                <a16:creationId xmlns:a16="http://schemas.microsoft.com/office/drawing/2014/main" id="{1386A685-5170-F300-5034-88F2235B6FFD}"/>
              </a:ext>
            </a:extLst>
          </p:cNvPr>
          <p:cNvSpPr>
            <a:spLocks noGrp="1"/>
          </p:cNvSpPr>
          <p:nvPr>
            <p:ph idx="1"/>
          </p:nvPr>
        </p:nvSpPr>
        <p:spPr>
          <a:xfrm>
            <a:off x="800100" y="2179674"/>
            <a:ext cx="7924800" cy="3544470"/>
          </a:xfrm>
        </p:spPr>
        <p:txBody>
          <a:bodyPr/>
          <a:lstStyle/>
          <a:p>
            <a:pPr>
              <a:buClr>
                <a:schemeClr val="tx1"/>
              </a:buClr>
            </a:pPr>
            <a:r>
              <a:rPr lang="en-US" b="1" dirty="0"/>
              <a:t>In recent years, there has been an increased legislative and regulatory push to require lawyers to abide by the same know-your-client (“KYC”) and anti-money laundering (“AML”) requirements that apply to other professional service providers.</a:t>
            </a:r>
          </a:p>
          <a:p>
            <a:pPr marL="800100" lvl="1" indent="-342900">
              <a:buClr>
                <a:schemeClr val="tx2"/>
              </a:buClr>
              <a:buFont typeface="Arial" panose="020B0604020202020204" pitchFamily="34" charset="0"/>
              <a:buChar char="•"/>
            </a:pPr>
            <a:endParaRPr lang="en-US" sz="2000" dirty="0"/>
          </a:p>
          <a:p>
            <a:pPr marL="800100" lvl="1" indent="-342900">
              <a:buClr>
                <a:schemeClr val="tx2"/>
              </a:buClr>
              <a:buFont typeface="Arial" panose="020B0604020202020204" pitchFamily="34" charset="0"/>
              <a:buChar char="•"/>
            </a:pPr>
            <a:r>
              <a:rPr lang="en-US" dirty="0"/>
              <a:t>Proposed ENABLERS Act (2022)</a:t>
            </a:r>
          </a:p>
          <a:p>
            <a:pPr marL="800100" lvl="1" indent="-342900">
              <a:buClr>
                <a:schemeClr val="tx2"/>
              </a:buClr>
              <a:buFont typeface="Arial" panose="020B0604020202020204" pitchFamily="34" charset="0"/>
              <a:buChar char="•"/>
            </a:pPr>
            <a:r>
              <a:rPr lang="en-US" dirty="0"/>
              <a:t>Anti-AML Regulations (Treasury Department)</a:t>
            </a:r>
          </a:p>
          <a:p>
            <a:pPr marL="800100" lvl="1" indent="-342900">
              <a:buClr>
                <a:schemeClr val="tx2"/>
              </a:buClr>
              <a:buFont typeface="Arial" panose="020B0604020202020204" pitchFamily="34" charset="0"/>
              <a:buChar char="•"/>
            </a:pPr>
            <a:endParaRPr lang="en-US" sz="2000" dirty="0"/>
          </a:p>
          <a:p>
            <a:pPr marL="800100" lvl="1" indent="-342900">
              <a:buClr>
                <a:schemeClr val="tx1"/>
              </a:buClr>
              <a:buFont typeface="Arial" panose="020B0604020202020204" pitchFamily="34" charset="0"/>
              <a:buChar char="•"/>
            </a:pPr>
            <a:endParaRPr lang="en-US" dirty="0"/>
          </a:p>
        </p:txBody>
      </p:sp>
    </p:spTree>
    <p:extLst>
      <p:ext uri="{BB962C8B-B14F-4D97-AF65-F5344CB8AC3E}">
        <p14:creationId xmlns:p14="http://schemas.microsoft.com/office/powerpoint/2010/main" val="1426845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A167-A465-A8A4-DFF1-328503AA7A73}"/>
              </a:ext>
            </a:extLst>
          </p:cNvPr>
          <p:cNvSpPr>
            <a:spLocks noGrp="1"/>
          </p:cNvSpPr>
          <p:nvPr>
            <p:ph type="title"/>
          </p:nvPr>
        </p:nvSpPr>
        <p:spPr>
          <a:xfrm>
            <a:off x="800100" y="192686"/>
            <a:ext cx="7924800" cy="2965184"/>
          </a:xfrm>
        </p:spPr>
        <p:txBody>
          <a:bodyPr/>
          <a:lstStyle/>
          <a:p>
            <a:pPr>
              <a:lnSpc>
                <a:spcPts val="4200"/>
              </a:lnSpc>
            </a:pPr>
            <a:r>
              <a:rPr lang="en-US" sz="4000" dirty="0"/>
              <a:t>Legal and technological </a:t>
            </a:r>
            <a:br>
              <a:rPr lang="en-US" sz="4000" dirty="0"/>
            </a:br>
            <a:r>
              <a:rPr lang="en-US" sz="4000" dirty="0"/>
              <a:t>developments have created increased </a:t>
            </a:r>
            <a:r>
              <a:rPr lang="en-US" sz="4000" dirty="0">
                <a:solidFill>
                  <a:schemeClr val="accent2"/>
                </a:solidFill>
              </a:rPr>
              <a:t>uncertainty</a:t>
            </a:r>
            <a:r>
              <a:rPr lang="en-US" sz="4000" dirty="0"/>
              <a:t> about lawyers’ professional responsibilities and ethical duties.</a:t>
            </a:r>
          </a:p>
        </p:txBody>
      </p:sp>
      <p:sp>
        <p:nvSpPr>
          <p:cNvPr id="3" name="Content Placeholder 2">
            <a:extLst>
              <a:ext uri="{FF2B5EF4-FFF2-40B4-BE49-F238E27FC236}">
                <a16:creationId xmlns:a16="http://schemas.microsoft.com/office/drawing/2014/main" id="{E2DF14BE-33C1-C850-236F-29672382FF71}"/>
              </a:ext>
            </a:extLst>
          </p:cNvPr>
          <p:cNvSpPr>
            <a:spLocks noGrp="1"/>
          </p:cNvSpPr>
          <p:nvPr>
            <p:ph idx="20"/>
          </p:nvPr>
        </p:nvSpPr>
        <p:spPr>
          <a:xfrm>
            <a:off x="800100" y="3700130"/>
            <a:ext cx="8386430" cy="1813702"/>
          </a:xfrm>
        </p:spPr>
        <p:txBody>
          <a:bodyPr numCol="1"/>
          <a:lstStyle/>
          <a:p>
            <a:pPr marL="0" indent="0">
              <a:lnSpc>
                <a:spcPts val="2800"/>
              </a:lnSpc>
              <a:buNone/>
            </a:pPr>
            <a:r>
              <a:rPr lang="en-US" sz="2800" cap="none" dirty="0">
                <a:latin typeface="Arial Narrow" panose="020B0606020202030204" pitchFamily="34" charset="0"/>
                <a:ea typeface="Times New Roman" panose="02020603050405020304" pitchFamily="18" charset="0"/>
              </a:rPr>
              <a:t>W</a:t>
            </a:r>
            <a:r>
              <a:rPr lang="en-US" sz="2800" cap="none" dirty="0">
                <a:effectLst/>
                <a:latin typeface="Arial Narrow" panose="020B0606020202030204" pitchFamily="34" charset="0"/>
                <a:ea typeface="Times New Roman" panose="02020603050405020304" pitchFamily="18" charset="0"/>
              </a:rPr>
              <a:t>hile the landscape has changed, the Model Rules of Professional Conduct—with certain exceptions—have not. </a:t>
            </a:r>
            <a:endParaRPr lang="en-US" sz="2800" cap="none" dirty="0">
              <a:latin typeface="Arial Narrow" panose="020B0606020202030204" pitchFamily="34" charset="0"/>
            </a:endParaRPr>
          </a:p>
        </p:txBody>
      </p:sp>
      <p:sp>
        <p:nvSpPr>
          <p:cNvPr id="9" name="TextBox 8">
            <a:extLst>
              <a:ext uri="{FF2B5EF4-FFF2-40B4-BE49-F238E27FC236}">
                <a16:creationId xmlns:a16="http://schemas.microsoft.com/office/drawing/2014/main" id="{70968E06-5E28-B8CD-42E0-DEAF2FA9365A}"/>
              </a:ext>
            </a:extLst>
          </p:cNvPr>
          <p:cNvSpPr txBox="1"/>
          <p:nvPr/>
        </p:nvSpPr>
        <p:spPr>
          <a:xfrm>
            <a:off x="9377916" y="398777"/>
            <a:ext cx="2358656" cy="2068033"/>
          </a:xfrm>
          <a:prstGeom prst="rect">
            <a:avLst/>
          </a:prstGeom>
        </p:spPr>
        <p:txBody>
          <a:bodyPr vert="horz" wrap="square" lIns="0" tIns="0" rIns="0" bIns="0" rtlCol="0" anchor="t" anchorCtr="0">
            <a:noAutofit/>
          </a:bodyPr>
          <a:lstStyle/>
          <a:p>
            <a:pPr algn="l"/>
            <a:r>
              <a:rPr lang="en-US" sz="20000" dirty="0"/>
              <a:t>?</a:t>
            </a:r>
          </a:p>
        </p:txBody>
      </p:sp>
    </p:spTree>
    <p:extLst>
      <p:ext uri="{BB962C8B-B14F-4D97-AF65-F5344CB8AC3E}">
        <p14:creationId xmlns:p14="http://schemas.microsoft.com/office/powerpoint/2010/main" val="3532492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86A685-5170-F300-5034-88F2235B6FFD}"/>
              </a:ext>
            </a:extLst>
          </p:cNvPr>
          <p:cNvSpPr>
            <a:spLocks noGrp="1"/>
          </p:cNvSpPr>
          <p:nvPr>
            <p:ph idx="1"/>
          </p:nvPr>
        </p:nvSpPr>
        <p:spPr>
          <a:xfrm>
            <a:off x="827314" y="185058"/>
            <a:ext cx="9993086" cy="5987142"/>
          </a:xfrm>
        </p:spPr>
        <p:txBody>
          <a:bodyPr/>
          <a:lstStyle/>
          <a:p>
            <a:pPr>
              <a:buClr>
                <a:schemeClr val="tx1"/>
              </a:buClr>
            </a:pPr>
            <a:r>
              <a:rPr lang="en-US" sz="4000" b="1" dirty="0"/>
              <a:t>The MRPC and KYC – A Slow Creep</a:t>
            </a:r>
          </a:p>
          <a:p>
            <a:pPr marL="800100" lvl="1" indent="-342900">
              <a:buClr>
                <a:schemeClr val="tx2"/>
              </a:buClr>
              <a:buFont typeface="Arial" panose="020B0604020202020204" pitchFamily="34" charset="0"/>
              <a:buChar char="•"/>
            </a:pPr>
            <a:endParaRPr lang="en-US" sz="2000" dirty="0"/>
          </a:p>
          <a:p>
            <a:pPr marL="800100" lvl="1" indent="-342900">
              <a:buClr>
                <a:schemeClr val="tx2"/>
              </a:buClr>
              <a:buFont typeface="Arial" panose="020B0604020202020204" pitchFamily="34" charset="0"/>
              <a:buChar char="•"/>
            </a:pPr>
            <a:r>
              <a:rPr lang="en-US" dirty="0"/>
              <a:t>Formal Opinion 491 (April 2020): Addresses a lawyer’s obligations Under Rule 1.2(d) to avoid counseling or assisting in a crime or fraud in non-litigation settings. </a:t>
            </a:r>
          </a:p>
          <a:p>
            <a:pPr marL="1257300" lvl="2" indent="-342900">
              <a:buClr>
                <a:schemeClr val="tx2"/>
              </a:buClr>
              <a:buFont typeface="Arial" panose="020B0604020202020204" pitchFamily="34" charset="0"/>
              <a:buChar char="•"/>
            </a:pPr>
            <a:r>
              <a:rPr lang="en-US" dirty="0"/>
              <a:t>Attempts to clarify the intersection of Rules 1.2 and 1.16 where a lawyer either “knows” or strongly suspects that a client is engaged in either criminal or fraudulent activity in connection with the representation.</a:t>
            </a:r>
          </a:p>
          <a:p>
            <a:pPr marL="1257300" lvl="2" indent="-342900">
              <a:buClr>
                <a:schemeClr val="tx2"/>
              </a:buClr>
              <a:buFont typeface="Arial" panose="020B0604020202020204" pitchFamily="34" charset="0"/>
              <a:buChar char="•"/>
            </a:pPr>
            <a:r>
              <a:rPr lang="en-US" dirty="0"/>
              <a:t>Constructive knowledge (“high probability”) raises an ongoing duty to inquire further and, if necessary, withdraw.</a:t>
            </a:r>
          </a:p>
          <a:p>
            <a:pPr marL="800100" lvl="1" indent="-342900">
              <a:buClr>
                <a:schemeClr val="tx2"/>
              </a:buClr>
              <a:buFont typeface="Arial" panose="020B0604020202020204" pitchFamily="34" charset="0"/>
              <a:buChar char="•"/>
            </a:pPr>
            <a:r>
              <a:rPr lang="en-US" dirty="0"/>
              <a:t>Amended Rule 1.16(a)(4) (2023): Rule and comments 1, 2, and 7 are amended.</a:t>
            </a:r>
          </a:p>
          <a:p>
            <a:pPr marL="1257300" lvl="2" indent="-342900">
              <a:buClr>
                <a:schemeClr val="tx2"/>
              </a:buClr>
              <a:buFont typeface="Arial" panose="020B0604020202020204" pitchFamily="34" charset="0"/>
              <a:buChar char="•"/>
            </a:pPr>
            <a:r>
              <a:rPr lang="en-US" dirty="0"/>
              <a:t>Now imposes an affirmative duty on lawyers to investigate a client’s </a:t>
            </a:r>
            <a:r>
              <a:rPr lang="en-US" dirty="0" err="1"/>
              <a:t>bonafides</a:t>
            </a:r>
            <a:r>
              <a:rPr lang="en-US" dirty="0"/>
              <a:t> both before and during the representation.</a:t>
            </a:r>
          </a:p>
          <a:p>
            <a:pPr marL="1257300" lvl="2" indent="-342900">
              <a:buClr>
                <a:schemeClr val="tx2"/>
              </a:buClr>
              <a:buFont typeface="Arial" panose="020B0604020202020204" pitchFamily="34" charset="0"/>
              <a:buChar char="•"/>
            </a:pPr>
            <a:r>
              <a:rPr lang="en-US" dirty="0"/>
              <a:t>Adoption has been slow; DE has not yet adopted.</a:t>
            </a:r>
          </a:p>
          <a:p>
            <a:pPr marL="800100" lvl="1" indent="-342900">
              <a:buClr>
                <a:schemeClr val="tx2"/>
              </a:buClr>
              <a:buFont typeface="Arial" panose="020B0604020202020204" pitchFamily="34" charset="0"/>
              <a:buChar char="•"/>
            </a:pPr>
            <a:r>
              <a:rPr lang="en-US" dirty="0"/>
              <a:t>Formal Opinion 513 (August 2024): Clarifies Amended Rule 1.16(a)’s application.</a:t>
            </a:r>
          </a:p>
          <a:p>
            <a:pPr marL="1257300" lvl="2" indent="-342900">
              <a:buClr>
                <a:schemeClr val="tx2"/>
              </a:buClr>
              <a:buFont typeface="Arial" panose="020B0604020202020204" pitchFamily="34" charset="0"/>
              <a:buChar char="•"/>
            </a:pPr>
            <a:r>
              <a:rPr lang="en-US" dirty="0"/>
              <a:t>Before and during representation, lawyers must conduct a reasonable, risk-based inquiry to determine the risk of assisting the prospective client in a crime or fraud. </a:t>
            </a:r>
          </a:p>
          <a:p>
            <a:pPr marL="1257300" lvl="2" indent="-342900">
              <a:buClr>
                <a:schemeClr val="tx2"/>
              </a:buClr>
              <a:buFont typeface="Arial" panose="020B0604020202020204" pitchFamily="34" charset="0"/>
              <a:buChar char="•"/>
            </a:pPr>
            <a:r>
              <a:rPr lang="en-US" dirty="0"/>
              <a:t>“Need not resolve all doubts,” but must conduct a reasonable inquiry and conclude that representation is unlikely to involve assistance with or furtherance of crime or fraud.</a:t>
            </a:r>
          </a:p>
          <a:p>
            <a:pPr lvl="1">
              <a:buClr>
                <a:schemeClr val="tx2"/>
              </a:buClr>
            </a:pPr>
            <a:endParaRPr lang="en-US" sz="2000" dirty="0"/>
          </a:p>
          <a:p>
            <a:pPr marL="800100" lvl="1" indent="-342900">
              <a:buClr>
                <a:schemeClr val="tx2"/>
              </a:buClr>
              <a:buFont typeface="Arial" panose="020B0604020202020204" pitchFamily="34" charset="0"/>
              <a:buChar char="•"/>
            </a:pPr>
            <a:endParaRPr lang="en-US" sz="2000" dirty="0"/>
          </a:p>
          <a:p>
            <a:pPr marL="800100" lvl="1" indent="-342900">
              <a:buClr>
                <a:schemeClr val="tx1"/>
              </a:buClr>
              <a:buFont typeface="Arial" panose="020B0604020202020204" pitchFamily="34" charset="0"/>
              <a:buChar char="•"/>
            </a:pPr>
            <a:endParaRPr lang="en-US" dirty="0"/>
          </a:p>
        </p:txBody>
      </p:sp>
    </p:spTree>
    <p:extLst>
      <p:ext uri="{BB962C8B-B14F-4D97-AF65-F5344CB8AC3E}">
        <p14:creationId xmlns:p14="http://schemas.microsoft.com/office/powerpoint/2010/main" val="1111862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86A685-5170-F300-5034-88F2235B6FFD}"/>
              </a:ext>
            </a:extLst>
          </p:cNvPr>
          <p:cNvSpPr>
            <a:spLocks noGrp="1"/>
          </p:cNvSpPr>
          <p:nvPr>
            <p:ph idx="1"/>
          </p:nvPr>
        </p:nvSpPr>
        <p:spPr>
          <a:xfrm>
            <a:off x="800100" y="988828"/>
            <a:ext cx="7924800" cy="5009201"/>
          </a:xfrm>
        </p:spPr>
        <p:txBody>
          <a:bodyPr/>
          <a:lstStyle/>
          <a:p>
            <a:pPr>
              <a:buClr>
                <a:schemeClr val="tx1"/>
              </a:buClr>
            </a:pPr>
            <a:r>
              <a:rPr lang="en-US" sz="4000" b="1" dirty="0"/>
              <a:t>What Does a Reasonable, Risk-Based Inquiry Look Like?</a:t>
            </a:r>
          </a:p>
          <a:p>
            <a:pPr>
              <a:buClr>
                <a:schemeClr val="tx1"/>
              </a:buClr>
            </a:pPr>
            <a:endParaRPr lang="en-US" sz="4000" b="1" dirty="0"/>
          </a:p>
          <a:p>
            <a:pPr>
              <a:buClr>
                <a:schemeClr val="tx1"/>
              </a:buClr>
            </a:pPr>
            <a:r>
              <a:rPr lang="en-US" sz="2800" b="1" dirty="0"/>
              <a:t>Opinion 513: Five factors a lawyer “might consider”:</a:t>
            </a:r>
          </a:p>
          <a:p>
            <a:pPr marL="800100" lvl="1" indent="-342900">
              <a:buClr>
                <a:schemeClr val="tx2"/>
              </a:buClr>
              <a:buFont typeface="Arial" panose="020B0604020202020204" pitchFamily="34" charset="0"/>
              <a:buChar char="•"/>
            </a:pPr>
            <a:endParaRPr lang="en-US" sz="2000" dirty="0"/>
          </a:p>
          <a:p>
            <a:pPr marL="800100" lvl="1" indent="-342900">
              <a:buClr>
                <a:schemeClr val="tx2"/>
              </a:buClr>
              <a:buFont typeface="Arial" panose="020B0604020202020204" pitchFamily="34" charset="0"/>
              <a:buChar char="•"/>
            </a:pPr>
            <a:r>
              <a:rPr lang="en-US" dirty="0"/>
              <a:t>The identity of the client;</a:t>
            </a:r>
          </a:p>
          <a:p>
            <a:pPr marL="800100" lvl="1" indent="-342900">
              <a:buClr>
                <a:schemeClr val="tx2"/>
              </a:buClr>
              <a:buFont typeface="Arial" panose="020B0604020202020204" pitchFamily="34" charset="0"/>
              <a:buChar char="•"/>
            </a:pPr>
            <a:r>
              <a:rPr lang="en-US" dirty="0"/>
              <a:t>The lawyer’s experience and familiarity with the client;</a:t>
            </a:r>
          </a:p>
          <a:p>
            <a:pPr marL="800100" lvl="1" indent="-342900">
              <a:buClr>
                <a:schemeClr val="tx2"/>
              </a:buClr>
              <a:buFont typeface="Arial" panose="020B0604020202020204" pitchFamily="34" charset="0"/>
              <a:buChar char="•"/>
            </a:pPr>
            <a:r>
              <a:rPr lang="en-US" dirty="0"/>
              <a:t>The nature of the requested legal services;</a:t>
            </a:r>
          </a:p>
          <a:p>
            <a:pPr marL="800100" lvl="1" indent="-342900">
              <a:buClr>
                <a:schemeClr val="tx2"/>
              </a:buClr>
              <a:buFont typeface="Arial" panose="020B0604020202020204" pitchFamily="34" charset="0"/>
              <a:buChar char="•"/>
            </a:pPr>
            <a:r>
              <a:rPr lang="en-US" dirty="0"/>
              <a:t>The relevant judications involved in the representation;</a:t>
            </a:r>
          </a:p>
          <a:p>
            <a:pPr marL="800100" lvl="1" indent="-342900">
              <a:buClr>
                <a:schemeClr val="tx2"/>
              </a:buClr>
              <a:buFont typeface="Arial" panose="020B0604020202020204" pitchFamily="34" charset="0"/>
              <a:buChar char="•"/>
            </a:pPr>
            <a:r>
              <a:rPr lang="en-US" dirty="0"/>
              <a:t>The identities of those depositing funds into, or receiving funds from, the lawyer’s trust account, or any other accounts where client funds are held.</a:t>
            </a:r>
          </a:p>
          <a:p>
            <a:pPr lvl="1">
              <a:buClr>
                <a:schemeClr val="tx2"/>
              </a:buClr>
            </a:pPr>
            <a:endParaRPr lang="en-US" sz="2000" dirty="0"/>
          </a:p>
          <a:p>
            <a:pPr marL="800100" lvl="1" indent="-342900">
              <a:buClr>
                <a:schemeClr val="tx2"/>
              </a:buClr>
              <a:buFont typeface="Arial" panose="020B0604020202020204" pitchFamily="34" charset="0"/>
              <a:buChar char="•"/>
            </a:pPr>
            <a:endParaRPr lang="en-US" sz="2000" dirty="0"/>
          </a:p>
          <a:p>
            <a:pPr marL="800100" lvl="1" indent="-342900">
              <a:buClr>
                <a:schemeClr val="tx1"/>
              </a:buClr>
              <a:buFont typeface="Arial" panose="020B0604020202020204" pitchFamily="34" charset="0"/>
              <a:buChar char="•"/>
            </a:pPr>
            <a:endParaRPr lang="en-US" dirty="0"/>
          </a:p>
        </p:txBody>
      </p:sp>
      <p:pic>
        <p:nvPicPr>
          <p:cNvPr id="7" name="Picture 6" descr="Child holding magnifying glass">
            <a:extLst>
              <a:ext uri="{FF2B5EF4-FFF2-40B4-BE49-F238E27FC236}">
                <a16:creationId xmlns:a16="http://schemas.microsoft.com/office/drawing/2014/main" id="{7ACD396C-C426-A320-EE6D-AC3F12FDCCB7}"/>
              </a:ext>
            </a:extLst>
          </p:cNvPr>
          <p:cNvPicPr>
            <a:picLocks noChangeAspect="1"/>
          </p:cNvPicPr>
          <p:nvPr/>
        </p:nvPicPr>
        <p:blipFill>
          <a:blip r:embed="rId3"/>
          <a:stretch>
            <a:fillRect/>
          </a:stretch>
        </p:blipFill>
        <p:spPr>
          <a:xfrm>
            <a:off x="9092013" y="2046768"/>
            <a:ext cx="2855437" cy="2068033"/>
          </a:xfrm>
          <a:prstGeom prst="rect">
            <a:avLst/>
          </a:prstGeom>
        </p:spPr>
      </p:pic>
    </p:spTree>
    <p:extLst>
      <p:ext uri="{BB962C8B-B14F-4D97-AF65-F5344CB8AC3E}">
        <p14:creationId xmlns:p14="http://schemas.microsoft.com/office/powerpoint/2010/main" val="3239776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F4F7D7-9A56-DCF0-B7F4-EA45C5119EBE}"/>
              </a:ext>
            </a:extLst>
          </p:cNvPr>
          <p:cNvSpPr>
            <a:spLocks noGrp="1"/>
          </p:cNvSpPr>
          <p:nvPr>
            <p:ph type="title"/>
          </p:nvPr>
        </p:nvSpPr>
        <p:spPr>
          <a:xfrm>
            <a:off x="903767" y="1383582"/>
            <a:ext cx="10338592" cy="1841471"/>
          </a:xfrm>
        </p:spPr>
        <p:txBody>
          <a:bodyPr/>
          <a:lstStyle/>
          <a:p>
            <a:r>
              <a:rPr lang="en-US" dirty="0"/>
              <a:t>Thank you!</a:t>
            </a:r>
          </a:p>
        </p:txBody>
      </p:sp>
    </p:spTree>
    <p:extLst>
      <p:ext uri="{BB962C8B-B14F-4D97-AF65-F5344CB8AC3E}">
        <p14:creationId xmlns:p14="http://schemas.microsoft.com/office/powerpoint/2010/main" val="3492435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0D78C3-93EE-5D99-4086-48C04A64AD57}"/>
              </a:ext>
            </a:extLst>
          </p:cNvPr>
          <p:cNvSpPr>
            <a:spLocks noGrp="1"/>
          </p:cNvSpPr>
          <p:nvPr>
            <p:ph type="title"/>
          </p:nvPr>
        </p:nvSpPr>
        <p:spPr/>
        <p:txBody>
          <a:bodyPr/>
          <a:lstStyle/>
          <a:p>
            <a:r>
              <a:rPr lang="en-US" dirty="0"/>
              <a:t>The Starting Point - Model Rules of Professional Conduct</a:t>
            </a:r>
          </a:p>
        </p:txBody>
      </p:sp>
      <p:sp>
        <p:nvSpPr>
          <p:cNvPr id="5" name="Content Placeholder 4">
            <a:extLst>
              <a:ext uri="{FF2B5EF4-FFF2-40B4-BE49-F238E27FC236}">
                <a16:creationId xmlns:a16="http://schemas.microsoft.com/office/drawing/2014/main" id="{1386A685-5170-F300-5034-88F2235B6FFD}"/>
              </a:ext>
            </a:extLst>
          </p:cNvPr>
          <p:cNvSpPr>
            <a:spLocks noGrp="1"/>
          </p:cNvSpPr>
          <p:nvPr>
            <p:ph idx="20"/>
          </p:nvPr>
        </p:nvSpPr>
        <p:spPr>
          <a:xfrm>
            <a:off x="800100" y="2200941"/>
            <a:ext cx="10746858" cy="3312892"/>
          </a:xfrm>
        </p:spPr>
        <p:txBody>
          <a:bodyPr/>
          <a:lstStyle/>
          <a:p>
            <a:pPr marL="457200" indent="-457200">
              <a:lnSpc>
                <a:spcPts val="1800"/>
              </a:lnSpc>
              <a:spcAft>
                <a:spcPts val="300"/>
              </a:spcAft>
              <a:buClr>
                <a:schemeClr val="tx1"/>
              </a:buClr>
              <a:buAutoNum type="alphaUcPeriod"/>
            </a:pPr>
            <a:r>
              <a:rPr lang="en-US" b="1" cap="none" dirty="0">
                <a:solidFill>
                  <a:schemeClr val="bg1"/>
                </a:solidFill>
              </a:rPr>
              <a:t>Competence</a:t>
            </a:r>
            <a:r>
              <a:rPr lang="en-US" b="1" cap="none" dirty="0">
                <a:solidFill>
                  <a:schemeClr val="tx1"/>
                </a:solidFill>
              </a:rPr>
              <a:t> </a:t>
            </a:r>
            <a:r>
              <a:rPr lang="en-US" b="1" dirty="0">
                <a:solidFill>
                  <a:schemeClr val="tx1"/>
                </a:solidFill>
              </a:rPr>
              <a:t>– MRPC 1.1</a:t>
            </a:r>
          </a:p>
          <a:p>
            <a:pPr lvl="1">
              <a:lnSpc>
                <a:spcPts val="1800"/>
              </a:lnSpc>
              <a:spcAft>
                <a:spcPts val="300"/>
              </a:spcAft>
              <a:buClr>
                <a:schemeClr val="tx1"/>
              </a:buClr>
            </a:pPr>
            <a:r>
              <a:rPr lang="en-US" sz="2000" dirty="0"/>
              <a:t>“A lawyer shall provide competent representation to a client.” </a:t>
            </a:r>
          </a:p>
          <a:p>
            <a:pPr lvl="1">
              <a:lnSpc>
                <a:spcPts val="1800"/>
              </a:lnSpc>
              <a:spcAft>
                <a:spcPts val="300"/>
              </a:spcAft>
              <a:buClr>
                <a:schemeClr val="tx1"/>
              </a:buClr>
            </a:pPr>
            <a:endParaRPr lang="en-US" b="1" dirty="0">
              <a:solidFill>
                <a:schemeClr val="tx1"/>
              </a:solidFill>
            </a:endParaRPr>
          </a:p>
          <a:p>
            <a:pPr marL="457200" indent="-457200">
              <a:lnSpc>
                <a:spcPts val="1800"/>
              </a:lnSpc>
              <a:spcAft>
                <a:spcPts val="300"/>
              </a:spcAft>
              <a:buClr>
                <a:schemeClr val="tx1"/>
              </a:buClr>
              <a:buFont typeface="+mj-lt"/>
              <a:buAutoNum type="alphaUcPeriod"/>
            </a:pPr>
            <a:r>
              <a:rPr lang="en-US" b="1" dirty="0">
                <a:solidFill>
                  <a:schemeClr val="bg1"/>
                </a:solidFill>
              </a:rPr>
              <a:t>D</a:t>
            </a:r>
            <a:r>
              <a:rPr lang="en-US" b="1" cap="none" dirty="0">
                <a:solidFill>
                  <a:schemeClr val="bg1"/>
                </a:solidFill>
              </a:rPr>
              <a:t>iligence</a:t>
            </a:r>
            <a:r>
              <a:rPr lang="en-US" b="1" dirty="0">
                <a:solidFill>
                  <a:schemeClr val="tx1"/>
                </a:solidFill>
              </a:rPr>
              <a:t> – MRPC 1.3</a:t>
            </a:r>
          </a:p>
          <a:p>
            <a:pPr lvl="1">
              <a:lnSpc>
                <a:spcPts val="1800"/>
              </a:lnSpc>
              <a:spcAft>
                <a:spcPts val="300"/>
              </a:spcAft>
              <a:buClr>
                <a:schemeClr val="tx2"/>
              </a:buClr>
              <a:buFont typeface="Arial" panose="020B0604020202020204" pitchFamily="34" charset="0"/>
              <a:buChar char="•"/>
            </a:pPr>
            <a:r>
              <a:rPr lang="en-US" sz="2000" dirty="0"/>
              <a:t>“A lawyer shall act with reasonable diligence and promptness in representing a client.” </a:t>
            </a:r>
          </a:p>
          <a:p>
            <a:pPr lvl="1">
              <a:lnSpc>
                <a:spcPts val="1800"/>
              </a:lnSpc>
              <a:spcAft>
                <a:spcPts val="300"/>
              </a:spcAft>
              <a:buClr>
                <a:schemeClr val="tx2"/>
              </a:buClr>
              <a:buFont typeface="Arial" panose="020B0604020202020204" pitchFamily="34" charset="0"/>
              <a:buChar char="•"/>
            </a:pPr>
            <a:endParaRPr lang="en-US" sz="2000" dirty="0"/>
          </a:p>
          <a:p>
            <a:pPr marL="457200" indent="-457200">
              <a:lnSpc>
                <a:spcPts val="1800"/>
              </a:lnSpc>
              <a:spcAft>
                <a:spcPts val="300"/>
              </a:spcAft>
              <a:buClr>
                <a:schemeClr val="tx1"/>
              </a:buClr>
              <a:buFont typeface="+mj-lt"/>
              <a:buAutoNum type="alphaUcPeriod"/>
            </a:pPr>
            <a:r>
              <a:rPr lang="en-US" b="1" cap="none" dirty="0">
                <a:solidFill>
                  <a:schemeClr val="bg1"/>
                </a:solidFill>
              </a:rPr>
              <a:t>Confidentiality</a:t>
            </a:r>
            <a:r>
              <a:rPr lang="en-US" b="1" dirty="0">
                <a:solidFill>
                  <a:schemeClr val="bg1"/>
                </a:solidFill>
              </a:rPr>
              <a:t> </a:t>
            </a:r>
            <a:r>
              <a:rPr lang="en-US" b="1" dirty="0">
                <a:solidFill>
                  <a:schemeClr val="tx1"/>
                </a:solidFill>
              </a:rPr>
              <a:t>–</a:t>
            </a:r>
            <a:r>
              <a:rPr lang="en-US" b="1" dirty="0"/>
              <a:t> </a:t>
            </a:r>
            <a:r>
              <a:rPr lang="en-US" b="1" dirty="0">
                <a:solidFill>
                  <a:schemeClr val="tx1"/>
                </a:solidFill>
              </a:rPr>
              <a:t>MRPC 1.6 </a:t>
            </a:r>
          </a:p>
          <a:p>
            <a:pPr lvl="1">
              <a:lnSpc>
                <a:spcPts val="1800"/>
              </a:lnSpc>
              <a:spcAft>
                <a:spcPts val="300"/>
              </a:spcAft>
              <a:buClr>
                <a:schemeClr val="tx2"/>
              </a:buClr>
            </a:pPr>
            <a:r>
              <a:rPr lang="en-US" sz="2000" dirty="0">
                <a:solidFill>
                  <a:schemeClr val="tx1"/>
                </a:solidFill>
              </a:rPr>
              <a:t>Subject to exceptions, lawyers are prohibited from revealing “information relating to the representation of a client.”</a:t>
            </a:r>
          </a:p>
          <a:p>
            <a:pPr lvl="1">
              <a:lnSpc>
                <a:spcPts val="1800"/>
              </a:lnSpc>
              <a:spcAft>
                <a:spcPts val="300"/>
              </a:spcAft>
              <a:buClr>
                <a:schemeClr val="tx2"/>
              </a:buClr>
              <a:buFont typeface="Arial" panose="020B0604020202020204" pitchFamily="34" charset="0"/>
              <a:buChar char="•"/>
            </a:pPr>
            <a:endParaRPr lang="en-US" sz="2000" dirty="0">
              <a:solidFill>
                <a:schemeClr val="tx1"/>
              </a:solidFill>
            </a:endParaRPr>
          </a:p>
          <a:p>
            <a:pPr marL="457200" indent="-457200">
              <a:lnSpc>
                <a:spcPts val="1800"/>
              </a:lnSpc>
              <a:spcAft>
                <a:spcPts val="300"/>
              </a:spcAft>
              <a:buClr>
                <a:schemeClr val="tx1"/>
              </a:buClr>
              <a:buFont typeface="+mj-lt"/>
              <a:buAutoNum type="alphaUcPeriod"/>
            </a:pPr>
            <a:r>
              <a:rPr lang="en-US" b="1" cap="none" dirty="0">
                <a:solidFill>
                  <a:schemeClr val="bg1"/>
                </a:solidFill>
              </a:rPr>
              <a:t>Supervision</a:t>
            </a:r>
            <a:r>
              <a:rPr lang="en-US" b="1" cap="none" dirty="0">
                <a:solidFill>
                  <a:schemeClr val="tx1"/>
                </a:solidFill>
              </a:rPr>
              <a:t> </a:t>
            </a:r>
            <a:r>
              <a:rPr lang="en-US" b="1" dirty="0">
                <a:solidFill>
                  <a:schemeClr val="tx1"/>
                </a:solidFill>
              </a:rPr>
              <a:t>– MRPC 5.1 and 5.3	</a:t>
            </a:r>
          </a:p>
          <a:p>
            <a:pPr lvl="1">
              <a:lnSpc>
                <a:spcPts val="1800"/>
              </a:lnSpc>
              <a:spcAft>
                <a:spcPts val="300"/>
              </a:spcAft>
              <a:buClr>
                <a:schemeClr val="tx2"/>
              </a:buClr>
            </a:pPr>
            <a:r>
              <a:rPr lang="en-US" sz="2000" dirty="0">
                <a:solidFill>
                  <a:schemeClr val="tx1"/>
                </a:solidFill>
              </a:rPr>
              <a:t>Partners and other managerial attorneys have a duty to reasonably supervise subordinates to avoid ethical violations.</a:t>
            </a:r>
          </a:p>
        </p:txBody>
      </p:sp>
    </p:spTree>
    <p:extLst>
      <p:ext uri="{BB962C8B-B14F-4D97-AF65-F5344CB8AC3E}">
        <p14:creationId xmlns:p14="http://schemas.microsoft.com/office/powerpoint/2010/main" val="568940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8BDAC-ED91-49E0-E240-CC10622405B1}"/>
              </a:ext>
            </a:extLst>
          </p:cNvPr>
          <p:cNvSpPr>
            <a:spLocks noGrp="1"/>
          </p:cNvSpPr>
          <p:nvPr>
            <p:ph type="title"/>
          </p:nvPr>
        </p:nvSpPr>
        <p:spPr/>
        <p:txBody>
          <a:bodyPr/>
          <a:lstStyle/>
          <a:p>
            <a:r>
              <a:rPr lang="en-US" dirty="0"/>
              <a:t>ABA Formal Opinions</a:t>
            </a:r>
          </a:p>
        </p:txBody>
      </p:sp>
      <p:sp>
        <p:nvSpPr>
          <p:cNvPr id="3" name="Content Placeholder 2">
            <a:extLst>
              <a:ext uri="{FF2B5EF4-FFF2-40B4-BE49-F238E27FC236}">
                <a16:creationId xmlns:a16="http://schemas.microsoft.com/office/drawing/2014/main" id="{52C9B253-51D1-AE7F-F0F3-073E862C2A8A}"/>
              </a:ext>
            </a:extLst>
          </p:cNvPr>
          <p:cNvSpPr>
            <a:spLocks noGrp="1"/>
          </p:cNvSpPr>
          <p:nvPr>
            <p:ph idx="20"/>
          </p:nvPr>
        </p:nvSpPr>
        <p:spPr>
          <a:xfrm>
            <a:off x="800100" y="1959429"/>
            <a:ext cx="8353044" cy="3554403"/>
          </a:xfrm>
        </p:spPr>
        <p:txBody>
          <a:bodyPr/>
          <a:lstStyle/>
          <a:p>
            <a:pPr marL="342900" indent="-342900">
              <a:buFont typeface="Arial" panose="020B0604020202020204" pitchFamily="34" charset="0"/>
              <a:buChar char="•"/>
            </a:pPr>
            <a:endParaRPr lang="en-US" cap="none" dirty="0"/>
          </a:p>
          <a:p>
            <a:pPr marL="342900" indent="-342900">
              <a:buFont typeface="Arial" panose="020B0604020202020204" pitchFamily="34" charset="0"/>
              <a:buChar char="•"/>
            </a:pPr>
            <a:r>
              <a:rPr lang="en-US" cap="none" dirty="0"/>
              <a:t>Opinion 491 (April 29, 2020) – Obligations to Avoid Counseling or Assisting in Fraud in Non-Litigation Settings</a:t>
            </a:r>
          </a:p>
          <a:p>
            <a:pPr marL="342900" indent="-342900">
              <a:buFont typeface="Arial" panose="020B0604020202020204" pitchFamily="34" charset="0"/>
              <a:buChar char="•"/>
            </a:pPr>
            <a:r>
              <a:rPr lang="en-US" cap="none" dirty="0"/>
              <a:t>Opinion 498 (March 10, 2021) – Virtual Practice</a:t>
            </a:r>
          </a:p>
          <a:p>
            <a:pPr marL="342900" indent="-342900">
              <a:buFont typeface="Arial" panose="020B0604020202020204" pitchFamily="34" charset="0"/>
              <a:buChar char="•"/>
            </a:pPr>
            <a:r>
              <a:rPr lang="en-US" cap="none" dirty="0"/>
              <a:t>Opinion 512 (July 29, 2024) – Generative Artificial Intelligence Tools</a:t>
            </a:r>
          </a:p>
          <a:p>
            <a:pPr marL="342900" indent="-342900">
              <a:buFont typeface="Arial" panose="020B0604020202020204" pitchFamily="34" charset="0"/>
              <a:buChar char="•"/>
            </a:pPr>
            <a:r>
              <a:rPr lang="en-US" cap="none" dirty="0"/>
              <a:t>Opinion 513 (August 23, 2024) – Duty to Inquire Into and Assess the Facts and circumstances of Each Representation</a:t>
            </a:r>
          </a:p>
          <a:p>
            <a:pPr marL="342900" indent="-342900">
              <a:buFont typeface="Arial" panose="020B0604020202020204" pitchFamily="34" charset="0"/>
              <a:buChar char="•"/>
            </a:pPr>
            <a:endParaRPr lang="en-US" cap="none" dirty="0"/>
          </a:p>
        </p:txBody>
      </p:sp>
      <p:sp>
        <p:nvSpPr>
          <p:cNvPr id="4" name="Content Placeholder 3">
            <a:extLst>
              <a:ext uri="{FF2B5EF4-FFF2-40B4-BE49-F238E27FC236}">
                <a16:creationId xmlns:a16="http://schemas.microsoft.com/office/drawing/2014/main" id="{F9ED6CC0-E1A9-2418-C75F-043D09E70A15}"/>
              </a:ext>
            </a:extLst>
          </p:cNvPr>
          <p:cNvSpPr>
            <a:spLocks noGrp="1"/>
          </p:cNvSpPr>
          <p:nvPr>
            <p:ph idx="24"/>
          </p:nvPr>
        </p:nvSpPr>
        <p:spPr>
          <a:xfrm rot="4973047">
            <a:off x="11915741" y="2208696"/>
            <a:ext cx="5027543" cy="3172709"/>
          </a:xfrm>
        </p:spPr>
        <p:txBody>
          <a:bodyPr/>
          <a:lstStyle/>
          <a:p>
            <a:endParaRPr lang="en-US" dirty="0"/>
          </a:p>
        </p:txBody>
      </p:sp>
    </p:spTree>
    <p:extLst>
      <p:ext uri="{BB962C8B-B14F-4D97-AF65-F5344CB8AC3E}">
        <p14:creationId xmlns:p14="http://schemas.microsoft.com/office/powerpoint/2010/main" val="3815816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0D78C3-93EE-5D99-4086-48C04A64AD57}"/>
              </a:ext>
            </a:extLst>
          </p:cNvPr>
          <p:cNvSpPr>
            <a:spLocks noGrp="1"/>
          </p:cNvSpPr>
          <p:nvPr>
            <p:ph type="title"/>
          </p:nvPr>
        </p:nvSpPr>
        <p:spPr>
          <a:xfrm>
            <a:off x="800100" y="118307"/>
            <a:ext cx="7924800" cy="1841471"/>
          </a:xfrm>
        </p:spPr>
        <p:txBody>
          <a:bodyPr/>
          <a:lstStyle/>
          <a:p>
            <a:r>
              <a:rPr lang="en-US" dirty="0"/>
              <a:t>Navigating Virtual Practice (Ethically)</a:t>
            </a:r>
          </a:p>
        </p:txBody>
      </p:sp>
      <p:sp>
        <p:nvSpPr>
          <p:cNvPr id="5" name="Content Placeholder 4">
            <a:extLst>
              <a:ext uri="{FF2B5EF4-FFF2-40B4-BE49-F238E27FC236}">
                <a16:creationId xmlns:a16="http://schemas.microsoft.com/office/drawing/2014/main" id="{1386A685-5170-F300-5034-88F2235B6FFD}"/>
              </a:ext>
            </a:extLst>
          </p:cNvPr>
          <p:cNvSpPr>
            <a:spLocks noGrp="1"/>
          </p:cNvSpPr>
          <p:nvPr>
            <p:ph idx="1"/>
          </p:nvPr>
        </p:nvSpPr>
        <p:spPr>
          <a:xfrm>
            <a:off x="800100" y="2328530"/>
            <a:ext cx="7924800" cy="3395614"/>
          </a:xfrm>
        </p:spPr>
        <p:txBody>
          <a:bodyPr/>
          <a:lstStyle/>
          <a:p>
            <a:pPr marL="457200" indent="-457200">
              <a:buClr>
                <a:schemeClr val="tx1"/>
              </a:buClr>
              <a:buAutoNum type="alphaUcPeriod"/>
            </a:pPr>
            <a:r>
              <a:rPr lang="en-US" b="1" dirty="0"/>
              <a:t>Managing the Technology – Ensuring Confidentiality</a:t>
            </a:r>
          </a:p>
          <a:p>
            <a:pPr marL="914400" lvl="1" indent="-457200">
              <a:buClr>
                <a:schemeClr val="tx2"/>
              </a:buClr>
              <a:buFont typeface="Arial" panose="020B0604020202020204" pitchFamily="34" charset="0"/>
              <a:buChar char="•"/>
            </a:pPr>
            <a:r>
              <a:rPr lang="en-US" dirty="0">
                <a:solidFill>
                  <a:schemeClr val="tx2"/>
                </a:solidFill>
              </a:rPr>
              <a:t>Practice pointer</a:t>
            </a:r>
            <a:r>
              <a:rPr lang="en-US" dirty="0"/>
              <a:t>: Do not use the public hotspot at the library or the neighborhood coffee shop’s Wi-Fi to conduct client business; use VPNs when using public networks. </a:t>
            </a:r>
          </a:p>
          <a:p>
            <a:pPr lvl="1">
              <a:buClr>
                <a:schemeClr val="tx2"/>
              </a:buClr>
            </a:pPr>
            <a:endParaRPr lang="en-US" dirty="0"/>
          </a:p>
          <a:p>
            <a:pPr marL="914400" lvl="1" indent="-457200">
              <a:buClr>
                <a:schemeClr val="tx2"/>
              </a:buClr>
              <a:buFont typeface="Arial" panose="020B0604020202020204" pitchFamily="34" charset="0"/>
              <a:buChar char="•"/>
            </a:pPr>
            <a:r>
              <a:rPr lang="en-US" dirty="0"/>
              <a:t>Do not send or receive work-related communications using personal (non-work) e-mail accounts, and do not save data on personal devices.</a:t>
            </a:r>
          </a:p>
          <a:p>
            <a:pPr lvl="1">
              <a:buClr>
                <a:schemeClr val="tx1"/>
              </a:buClr>
            </a:pPr>
            <a:endParaRPr lang="en-US" dirty="0"/>
          </a:p>
        </p:txBody>
      </p:sp>
      <p:pic>
        <p:nvPicPr>
          <p:cNvPr id="3" name="Picture 2" descr="Woman working at a cafe">
            <a:extLst>
              <a:ext uri="{FF2B5EF4-FFF2-40B4-BE49-F238E27FC236}">
                <a16:creationId xmlns:a16="http://schemas.microsoft.com/office/drawing/2014/main" id="{ABF39C19-4ABA-446C-0DF8-47B912152F57}"/>
              </a:ext>
            </a:extLst>
          </p:cNvPr>
          <p:cNvPicPr>
            <a:picLocks noChangeAspect="1"/>
          </p:cNvPicPr>
          <p:nvPr/>
        </p:nvPicPr>
        <p:blipFill>
          <a:blip r:embed="rId3"/>
          <a:stretch>
            <a:fillRect/>
          </a:stretch>
        </p:blipFill>
        <p:spPr>
          <a:xfrm>
            <a:off x="8575255" y="1273868"/>
            <a:ext cx="3616745" cy="2411163"/>
          </a:xfrm>
          <a:prstGeom prst="rect">
            <a:avLst/>
          </a:prstGeom>
        </p:spPr>
      </p:pic>
    </p:spTree>
    <p:extLst>
      <p:ext uri="{BB962C8B-B14F-4D97-AF65-F5344CB8AC3E}">
        <p14:creationId xmlns:p14="http://schemas.microsoft.com/office/powerpoint/2010/main" val="4239029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86A685-5170-F300-5034-88F2235B6FFD}"/>
              </a:ext>
            </a:extLst>
          </p:cNvPr>
          <p:cNvSpPr>
            <a:spLocks noGrp="1"/>
          </p:cNvSpPr>
          <p:nvPr>
            <p:ph idx="1"/>
          </p:nvPr>
        </p:nvSpPr>
        <p:spPr>
          <a:xfrm>
            <a:off x="800100" y="1488558"/>
            <a:ext cx="7924800" cy="4235586"/>
          </a:xfrm>
        </p:spPr>
        <p:txBody>
          <a:bodyPr/>
          <a:lstStyle/>
          <a:p>
            <a:pPr marL="457200" indent="-457200">
              <a:buClr>
                <a:schemeClr val="tx1"/>
              </a:buClr>
              <a:buAutoNum type="alphaUcPeriod"/>
            </a:pPr>
            <a:r>
              <a:rPr lang="en-US" b="1" dirty="0"/>
              <a:t>Managing the Technology (cont’d) – Ensuring Confidentiality</a:t>
            </a:r>
          </a:p>
          <a:p>
            <a:pPr marL="914400" lvl="1" indent="-457200">
              <a:buClr>
                <a:schemeClr val="tx2"/>
              </a:buClr>
              <a:buFont typeface="Arial" panose="020B0604020202020204" pitchFamily="34" charset="0"/>
              <a:buChar char="•"/>
            </a:pPr>
            <a:r>
              <a:rPr lang="en-US" dirty="0">
                <a:solidFill>
                  <a:schemeClr val="tx2"/>
                </a:solidFill>
              </a:rPr>
              <a:t>Practice pointer</a:t>
            </a:r>
            <a:r>
              <a:rPr lang="en-US" dirty="0"/>
              <a:t>: If your office network has the ability to remotely access client files via an encrypted network, be sure to use that system exclusively for accessing client’s data. </a:t>
            </a:r>
          </a:p>
          <a:p>
            <a:pPr marL="914400" lvl="1" indent="-457200">
              <a:buClr>
                <a:schemeClr val="tx2"/>
              </a:buClr>
              <a:buFont typeface="Arial" panose="020B0604020202020204" pitchFamily="34" charset="0"/>
              <a:buChar char="•"/>
            </a:pPr>
            <a:endParaRPr lang="en-US" dirty="0"/>
          </a:p>
          <a:p>
            <a:pPr marL="914400" lvl="1" indent="-457200">
              <a:buClr>
                <a:schemeClr val="tx2"/>
              </a:buClr>
              <a:buFont typeface="Arial" panose="020B0604020202020204" pitchFamily="34" charset="0"/>
              <a:buChar char="•"/>
            </a:pPr>
            <a:r>
              <a:rPr lang="en-US" dirty="0"/>
              <a:t>If using a third-party cloud storage vendor, be sure it offers proper security protocols to protect a client’s confidential information. Pay special attention as well to the vendor’s data breach notification policy so clients can be notified after the lawyer receives notice of a data breach.</a:t>
            </a:r>
          </a:p>
          <a:p>
            <a:pPr lvl="1">
              <a:buClr>
                <a:schemeClr val="tx1"/>
              </a:buClr>
            </a:pPr>
            <a:r>
              <a:rPr lang="en-US" dirty="0"/>
              <a:t> </a:t>
            </a:r>
          </a:p>
          <a:p>
            <a:pPr marL="800100" lvl="1" indent="-342900">
              <a:buClr>
                <a:schemeClr val="tx1"/>
              </a:buClr>
              <a:buFont typeface="Arial" panose="020B0604020202020204" pitchFamily="34" charset="0"/>
              <a:buChar char="•"/>
            </a:pPr>
            <a:endParaRPr lang="en-US" dirty="0"/>
          </a:p>
        </p:txBody>
      </p:sp>
      <p:pic>
        <p:nvPicPr>
          <p:cNvPr id="6" name="Graphic 5" descr="Lock outline">
            <a:extLst>
              <a:ext uri="{FF2B5EF4-FFF2-40B4-BE49-F238E27FC236}">
                <a16:creationId xmlns:a16="http://schemas.microsoft.com/office/drawing/2014/main" id="{89AD5A76-24AA-C0B2-0F7B-42C942B685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5674" y="2050312"/>
            <a:ext cx="1378688" cy="1378688"/>
          </a:xfrm>
          <a:prstGeom prst="rect">
            <a:avLst/>
          </a:prstGeom>
        </p:spPr>
      </p:pic>
    </p:spTree>
    <p:extLst>
      <p:ext uri="{BB962C8B-B14F-4D97-AF65-F5344CB8AC3E}">
        <p14:creationId xmlns:p14="http://schemas.microsoft.com/office/powerpoint/2010/main" val="33765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86A685-5170-F300-5034-88F2235B6FFD}"/>
              </a:ext>
            </a:extLst>
          </p:cNvPr>
          <p:cNvSpPr>
            <a:spLocks noGrp="1"/>
          </p:cNvSpPr>
          <p:nvPr>
            <p:ph idx="1"/>
          </p:nvPr>
        </p:nvSpPr>
        <p:spPr>
          <a:xfrm>
            <a:off x="800100" y="1488558"/>
            <a:ext cx="7924800" cy="4235586"/>
          </a:xfrm>
        </p:spPr>
        <p:txBody>
          <a:bodyPr/>
          <a:lstStyle/>
          <a:p>
            <a:pPr marL="457200" indent="-457200">
              <a:buClr>
                <a:schemeClr val="tx1"/>
              </a:buClr>
              <a:buAutoNum type="alphaUcPeriod"/>
            </a:pPr>
            <a:r>
              <a:rPr lang="en-US" b="1" dirty="0"/>
              <a:t>Managing the Technology (cont’d)</a:t>
            </a:r>
          </a:p>
          <a:p>
            <a:pPr marL="914400" lvl="1" indent="-457200">
              <a:buClr>
                <a:schemeClr val="tx2"/>
              </a:buClr>
              <a:buFont typeface="Arial" panose="020B0604020202020204" pitchFamily="34" charset="0"/>
              <a:buChar char="•"/>
            </a:pPr>
            <a:r>
              <a:rPr lang="en-US" dirty="0">
                <a:solidFill>
                  <a:schemeClr val="tx2"/>
                </a:solidFill>
              </a:rPr>
              <a:t>Practice pointer</a:t>
            </a:r>
            <a:r>
              <a:rPr lang="en-US" dirty="0"/>
              <a:t>: When using Zoom or other videoconferencing services, use the platform’s security settings (e.g., require a password for admission that is randomly generated; provide login credentials directly to the participants only; require the host to admit attendees, etc.)</a:t>
            </a:r>
          </a:p>
          <a:p>
            <a:pPr lvl="1">
              <a:buClr>
                <a:schemeClr val="tx2"/>
              </a:buClr>
            </a:pPr>
            <a:r>
              <a:rPr lang="en-US" dirty="0"/>
              <a:t> </a:t>
            </a:r>
          </a:p>
          <a:p>
            <a:pPr marL="914400" lvl="1" indent="-457200">
              <a:buClr>
                <a:schemeClr val="tx2"/>
              </a:buClr>
              <a:buFont typeface="Arial" panose="020B0604020202020204" pitchFamily="34" charset="0"/>
              <a:buChar char="•"/>
            </a:pPr>
            <a:r>
              <a:rPr lang="en-US" dirty="0"/>
              <a:t>Take the call/meeting in a private setting to lessen the risk of others outside of the zone of privilege inadvertently overhearing conversations. </a:t>
            </a:r>
          </a:p>
          <a:p>
            <a:pPr marL="800100" lvl="1" indent="-342900">
              <a:buClr>
                <a:schemeClr val="tx1"/>
              </a:buClr>
              <a:buFont typeface="Arial" panose="020B0604020202020204" pitchFamily="34" charset="0"/>
              <a:buChar char="•"/>
            </a:pPr>
            <a:endParaRPr lang="en-US" dirty="0"/>
          </a:p>
        </p:txBody>
      </p:sp>
      <p:pic>
        <p:nvPicPr>
          <p:cNvPr id="2" name="Picture 1" descr="Hands of person wearing gray sweater typing on laptop with a tablet, digital pen, and cup of coffee">
            <a:extLst>
              <a:ext uri="{FF2B5EF4-FFF2-40B4-BE49-F238E27FC236}">
                <a16:creationId xmlns:a16="http://schemas.microsoft.com/office/drawing/2014/main" id="{DF8DE708-BEDC-3837-E047-F30ADEEB1936}"/>
              </a:ext>
            </a:extLst>
          </p:cNvPr>
          <p:cNvPicPr>
            <a:picLocks noChangeAspect="1"/>
          </p:cNvPicPr>
          <p:nvPr/>
        </p:nvPicPr>
        <p:blipFill>
          <a:blip r:embed="rId3"/>
          <a:stretch>
            <a:fillRect/>
          </a:stretch>
        </p:blipFill>
        <p:spPr>
          <a:xfrm>
            <a:off x="9299058" y="2394239"/>
            <a:ext cx="2483226" cy="1657955"/>
          </a:xfrm>
          <a:prstGeom prst="rect">
            <a:avLst/>
          </a:prstGeom>
        </p:spPr>
      </p:pic>
    </p:spTree>
    <p:extLst>
      <p:ext uri="{BB962C8B-B14F-4D97-AF65-F5344CB8AC3E}">
        <p14:creationId xmlns:p14="http://schemas.microsoft.com/office/powerpoint/2010/main" val="2056731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86A685-5170-F300-5034-88F2235B6FFD}"/>
              </a:ext>
            </a:extLst>
          </p:cNvPr>
          <p:cNvSpPr>
            <a:spLocks noGrp="1"/>
          </p:cNvSpPr>
          <p:nvPr>
            <p:ph idx="1"/>
          </p:nvPr>
        </p:nvSpPr>
        <p:spPr>
          <a:xfrm>
            <a:off x="800100" y="1488558"/>
            <a:ext cx="7924800" cy="4235586"/>
          </a:xfrm>
        </p:spPr>
        <p:txBody>
          <a:bodyPr/>
          <a:lstStyle/>
          <a:p>
            <a:pPr marL="457200" indent="-457200">
              <a:buClr>
                <a:schemeClr val="tx1"/>
              </a:buClr>
              <a:buAutoNum type="alphaUcPeriod"/>
            </a:pPr>
            <a:r>
              <a:rPr lang="en-US" b="1" dirty="0"/>
              <a:t>Managing the Technology (cont’d) – Ensuring Confidentiality</a:t>
            </a:r>
          </a:p>
          <a:p>
            <a:pPr marL="914400" lvl="1" indent="-457200">
              <a:buClr>
                <a:schemeClr val="tx2"/>
              </a:buClr>
              <a:buFont typeface="Arial" panose="020B0604020202020204" pitchFamily="34" charset="0"/>
              <a:buChar char="•"/>
            </a:pPr>
            <a:r>
              <a:rPr lang="en-US" dirty="0">
                <a:solidFill>
                  <a:schemeClr val="tx2"/>
                </a:solidFill>
              </a:rPr>
              <a:t>Practice pointer</a:t>
            </a:r>
            <a:r>
              <a:rPr lang="en-US" dirty="0"/>
              <a:t>: If you have access, exclusively use a secure document-sharing site to send documents to, and receive documents from, clients.</a:t>
            </a:r>
          </a:p>
          <a:p>
            <a:pPr lvl="1">
              <a:buClr>
                <a:schemeClr val="tx2"/>
              </a:buClr>
            </a:pPr>
            <a:r>
              <a:rPr lang="en-US" dirty="0"/>
              <a:t> </a:t>
            </a:r>
          </a:p>
          <a:p>
            <a:pPr marL="914400" lvl="1" indent="-457200">
              <a:buClr>
                <a:schemeClr val="tx2"/>
              </a:buClr>
              <a:buFont typeface="Arial" panose="020B0604020202020204" pitchFamily="34" charset="0"/>
              <a:buChar char="•"/>
            </a:pPr>
            <a:r>
              <a:rPr lang="en-US" dirty="0"/>
              <a:t>If using outside vendors to share documents, understand the level of encryption used and security protocols for storing the documents as well as the vendor’s obligations in the event of a data breach. </a:t>
            </a:r>
          </a:p>
          <a:p>
            <a:pPr marL="800100" lvl="1" indent="-342900">
              <a:buClr>
                <a:schemeClr val="tx1"/>
              </a:buClr>
              <a:buFont typeface="Arial" panose="020B0604020202020204" pitchFamily="34" charset="0"/>
              <a:buChar char="•"/>
            </a:pPr>
            <a:endParaRPr lang="en-US" dirty="0"/>
          </a:p>
        </p:txBody>
      </p:sp>
      <p:pic>
        <p:nvPicPr>
          <p:cNvPr id="4" name="Picture 3" descr="Padlock on computer motherboard">
            <a:extLst>
              <a:ext uri="{FF2B5EF4-FFF2-40B4-BE49-F238E27FC236}">
                <a16:creationId xmlns:a16="http://schemas.microsoft.com/office/drawing/2014/main" id="{F9DC734F-A428-F3EF-63B4-40464F36E3E0}"/>
              </a:ext>
            </a:extLst>
          </p:cNvPr>
          <p:cNvPicPr>
            <a:picLocks noChangeAspect="1"/>
          </p:cNvPicPr>
          <p:nvPr/>
        </p:nvPicPr>
        <p:blipFill>
          <a:blip r:embed="rId3"/>
          <a:stretch>
            <a:fillRect/>
          </a:stretch>
        </p:blipFill>
        <p:spPr>
          <a:xfrm>
            <a:off x="8934982" y="2111532"/>
            <a:ext cx="2739567" cy="1828608"/>
          </a:xfrm>
          <a:prstGeom prst="rect">
            <a:avLst/>
          </a:prstGeom>
        </p:spPr>
      </p:pic>
    </p:spTree>
    <p:extLst>
      <p:ext uri="{BB962C8B-B14F-4D97-AF65-F5344CB8AC3E}">
        <p14:creationId xmlns:p14="http://schemas.microsoft.com/office/powerpoint/2010/main" val="4235061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86A685-5170-F300-5034-88F2235B6FFD}"/>
              </a:ext>
            </a:extLst>
          </p:cNvPr>
          <p:cNvSpPr>
            <a:spLocks noGrp="1"/>
          </p:cNvSpPr>
          <p:nvPr>
            <p:ph idx="1"/>
          </p:nvPr>
        </p:nvSpPr>
        <p:spPr>
          <a:xfrm>
            <a:off x="800100" y="1488558"/>
            <a:ext cx="7924800" cy="4235586"/>
          </a:xfrm>
        </p:spPr>
        <p:txBody>
          <a:bodyPr/>
          <a:lstStyle/>
          <a:p>
            <a:pPr marL="457200" indent="-457200">
              <a:buClr>
                <a:schemeClr val="tx1"/>
              </a:buClr>
              <a:buAutoNum type="alphaUcPeriod"/>
            </a:pPr>
            <a:r>
              <a:rPr lang="en-US" b="1" dirty="0"/>
              <a:t>Managing the Technology (cont’d)</a:t>
            </a:r>
          </a:p>
          <a:p>
            <a:pPr marL="914400" lvl="1" indent="-457200">
              <a:buClr>
                <a:schemeClr val="tx2"/>
              </a:buClr>
              <a:buFont typeface="Arial" panose="020B0604020202020204" pitchFamily="34" charset="0"/>
              <a:buChar char="•"/>
            </a:pPr>
            <a:r>
              <a:rPr lang="en-US" dirty="0">
                <a:solidFill>
                  <a:schemeClr val="tx2"/>
                </a:solidFill>
              </a:rPr>
              <a:t>Practice pointer</a:t>
            </a:r>
            <a:r>
              <a:rPr lang="en-US" dirty="0"/>
              <a:t>: Turn off Alexa and other smart speaker devices in your remote work space environment. </a:t>
            </a:r>
          </a:p>
          <a:p>
            <a:pPr marL="800100" lvl="1" indent="-342900">
              <a:buClr>
                <a:schemeClr val="tx1"/>
              </a:buClr>
              <a:buFont typeface="Arial" panose="020B0604020202020204" pitchFamily="34" charset="0"/>
              <a:buChar char="•"/>
            </a:pPr>
            <a:endParaRPr lang="en-US" dirty="0"/>
          </a:p>
        </p:txBody>
      </p:sp>
      <p:pic>
        <p:nvPicPr>
          <p:cNvPr id="7" name="Picture 6" descr="Hands on ears">
            <a:extLst>
              <a:ext uri="{FF2B5EF4-FFF2-40B4-BE49-F238E27FC236}">
                <a16:creationId xmlns:a16="http://schemas.microsoft.com/office/drawing/2014/main" id="{56C56880-3A22-ED25-1BEC-B4231FC0CFD1}"/>
              </a:ext>
            </a:extLst>
          </p:cNvPr>
          <p:cNvPicPr>
            <a:picLocks noChangeAspect="1"/>
          </p:cNvPicPr>
          <p:nvPr/>
        </p:nvPicPr>
        <p:blipFill>
          <a:blip r:embed="rId3"/>
          <a:stretch>
            <a:fillRect/>
          </a:stretch>
        </p:blipFill>
        <p:spPr>
          <a:xfrm>
            <a:off x="3015926" y="3055850"/>
            <a:ext cx="3493148" cy="2313592"/>
          </a:xfrm>
          <a:prstGeom prst="rect">
            <a:avLst/>
          </a:prstGeom>
        </p:spPr>
      </p:pic>
    </p:spTree>
    <p:extLst>
      <p:ext uri="{BB962C8B-B14F-4D97-AF65-F5344CB8AC3E}">
        <p14:creationId xmlns:p14="http://schemas.microsoft.com/office/powerpoint/2010/main" val="3438168844"/>
      </p:ext>
    </p:extLst>
  </p:cSld>
  <p:clrMapOvr>
    <a:masterClrMapping/>
  </p:clrMapOvr>
</p:sld>
</file>

<file path=ppt/theme/theme1.xml><?xml version="1.0" encoding="utf-8"?>
<a:theme xmlns:a="http://schemas.openxmlformats.org/drawingml/2006/main" name="Office Theme">
  <a:themeElements>
    <a:clrScheme name="Maslon LLP">
      <a:dk1>
        <a:srgbClr val="233A49"/>
      </a:dk1>
      <a:lt1>
        <a:srgbClr val="FFFFFF"/>
      </a:lt1>
      <a:dk2>
        <a:srgbClr val="628294"/>
      </a:dk2>
      <a:lt2>
        <a:srgbClr val="FBF8F4"/>
      </a:lt2>
      <a:accent1>
        <a:srgbClr val="B56941"/>
      </a:accent1>
      <a:accent2>
        <a:srgbClr val="FFE161"/>
      </a:accent2>
      <a:accent3>
        <a:srgbClr val="628294"/>
      </a:accent3>
      <a:accent4>
        <a:srgbClr val="B56941"/>
      </a:accent4>
      <a:accent5>
        <a:srgbClr val="FFE161"/>
      </a:accent5>
      <a:accent6>
        <a:srgbClr val="628294"/>
      </a:accent6>
      <a:hlink>
        <a:srgbClr val="628294"/>
      </a:hlink>
      <a:folHlink>
        <a:srgbClr val="6282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chor="t" anchorCtr="0">
        <a:noAutofit/>
      </a:bodyPr>
      <a:lstStyle>
        <a:defPPr algn="l">
          <a:defRPr smtClean="0"/>
        </a:defPPr>
      </a:lstStyle>
    </a:txDef>
  </a:objectDefaults>
  <a:extraClrSchemeLst/>
  <a:extLst>
    <a:ext uri="{05A4C25C-085E-4340-85A3-A5531E510DB2}">
      <thm15:themeFamily xmlns:thm15="http://schemas.microsoft.com/office/thememl/2012/main" name="blank.potx" id="{50A1B386-6851-4129-A61B-A48225C9602D}" vid="{9E4F39E0-EBE7-45CB-B0A0-FBD4BD76780B}"/>
    </a:ext>
  </a:extLst>
</a:theme>
</file>

<file path=ppt/theme/theme2.xml><?xml version="1.0" encoding="utf-8"?>
<a:theme xmlns:a="http://schemas.openxmlformats.org/drawingml/2006/main" name="1_Office Theme">
  <a:themeElements>
    <a:clrScheme name="Maslon LLP">
      <a:dk1>
        <a:srgbClr val="233A49"/>
      </a:dk1>
      <a:lt1>
        <a:srgbClr val="FFFFFF"/>
      </a:lt1>
      <a:dk2>
        <a:srgbClr val="628294"/>
      </a:dk2>
      <a:lt2>
        <a:srgbClr val="FBF8F4"/>
      </a:lt2>
      <a:accent1>
        <a:srgbClr val="B56941"/>
      </a:accent1>
      <a:accent2>
        <a:srgbClr val="FFE161"/>
      </a:accent2>
      <a:accent3>
        <a:srgbClr val="628294"/>
      </a:accent3>
      <a:accent4>
        <a:srgbClr val="B56941"/>
      </a:accent4>
      <a:accent5>
        <a:srgbClr val="FFE161"/>
      </a:accent5>
      <a:accent6>
        <a:srgbClr val="628294"/>
      </a:accent6>
      <a:hlink>
        <a:srgbClr val="628294"/>
      </a:hlink>
      <a:folHlink>
        <a:srgbClr val="6282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50A1B386-6851-4129-A61B-A48225C9602D}" vid="{A1B7A471-7FBA-453A-A2AC-2246C45241D4}"/>
    </a:ext>
  </a:extLst>
</a:theme>
</file>

<file path=ppt/theme/theme3.xml><?xml version="1.0" encoding="utf-8"?>
<a:theme xmlns:a="http://schemas.openxmlformats.org/drawingml/2006/main" name="2_Office Theme">
  <a:themeElements>
    <a:clrScheme name="Maslon LLP">
      <a:dk1>
        <a:srgbClr val="233A49"/>
      </a:dk1>
      <a:lt1>
        <a:srgbClr val="FFFFFF"/>
      </a:lt1>
      <a:dk2>
        <a:srgbClr val="628294"/>
      </a:dk2>
      <a:lt2>
        <a:srgbClr val="FBF8F4"/>
      </a:lt2>
      <a:accent1>
        <a:srgbClr val="B56941"/>
      </a:accent1>
      <a:accent2>
        <a:srgbClr val="FFE161"/>
      </a:accent2>
      <a:accent3>
        <a:srgbClr val="628294"/>
      </a:accent3>
      <a:accent4>
        <a:srgbClr val="B56941"/>
      </a:accent4>
      <a:accent5>
        <a:srgbClr val="FFE161"/>
      </a:accent5>
      <a:accent6>
        <a:srgbClr val="628294"/>
      </a:accent6>
      <a:hlink>
        <a:srgbClr val="628294"/>
      </a:hlink>
      <a:folHlink>
        <a:srgbClr val="6282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50A1B386-6851-4129-A61B-A48225C9602D}" vid="{CECF5406-C7B3-4E36-90D6-A5D8783B2AF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4377</TotalTime>
  <Words>2033</Words>
  <Application>Microsoft Office PowerPoint</Application>
  <PresentationFormat>Widescreen</PresentationFormat>
  <Paragraphs>141</Paragraphs>
  <Slides>22</Slides>
  <Notes>17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Arial</vt:lpstr>
      <vt:lpstr>Arial Narrow</vt:lpstr>
      <vt:lpstr>Calibri</vt:lpstr>
      <vt:lpstr>Jost SemiBold</vt:lpstr>
      <vt:lpstr>Times New Roman</vt:lpstr>
      <vt:lpstr>Trebuchet MS</vt:lpstr>
      <vt:lpstr>Tw Cen MT</vt:lpstr>
      <vt:lpstr>Wingdings</vt:lpstr>
      <vt:lpstr>Office Theme</vt:lpstr>
      <vt:lpstr>1_Office Theme</vt:lpstr>
      <vt:lpstr>2_Office Theme</vt:lpstr>
      <vt:lpstr>Emerging Ethical Issues  and Hot Topics</vt:lpstr>
      <vt:lpstr>Legal and technological  developments have created increased uncertainty about lawyers’ professional responsibilities and ethical duties.</vt:lpstr>
      <vt:lpstr>The Starting Point - Model Rules of Professional Conduct</vt:lpstr>
      <vt:lpstr>ABA Formal Opinions</vt:lpstr>
      <vt:lpstr>Navigating Virtual Practice (Ethically)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what about UPL issues?</vt:lpstr>
      <vt:lpstr>Generative AI: Burying Your Head Is Not an Option </vt:lpstr>
      <vt:lpstr>Primary Generative AI Ethical Issues</vt:lpstr>
      <vt:lpstr>State, Federal, and Judicial Regulation of Generative AI Use</vt:lpstr>
      <vt:lpstr>Standing Orders – Judicial Overreaction or Due Caution?</vt:lpstr>
      <vt:lpstr>Know-Your-Client Obligations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Gurnon</dc:creator>
  <cp:lastModifiedBy>Julian C. Zebot</cp:lastModifiedBy>
  <cp:revision>16</cp:revision>
  <cp:lastPrinted>2025-04-29T21:35:27Z</cp:lastPrinted>
  <dcterms:created xsi:type="dcterms:W3CDTF">2025-04-16T20:31:29Z</dcterms:created>
  <dcterms:modified xsi:type="dcterms:W3CDTF">2025-10-10T13:02:32Z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dDocumentId">
    <vt:lpwstr>4938-6411-1927</vt:lpwstr>
  </property>
</Properties>
</file>